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86" r:id="rId3"/>
    <p:sldId id="287" r:id="rId4"/>
    <p:sldId id="288" r:id="rId5"/>
    <p:sldId id="289" r:id="rId6"/>
    <p:sldId id="259" r:id="rId7"/>
    <p:sldId id="260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68" r:id="rId17"/>
    <p:sldId id="298" r:id="rId18"/>
    <p:sldId id="299" r:id="rId19"/>
    <p:sldId id="300" r:id="rId20"/>
    <p:sldId id="270" r:id="rId21"/>
    <p:sldId id="272" r:id="rId22"/>
    <p:sldId id="301" r:id="rId23"/>
    <p:sldId id="302" r:id="rId24"/>
    <p:sldId id="303" r:id="rId25"/>
    <p:sldId id="305" r:id="rId26"/>
    <p:sldId id="30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005" autoAdjust="0"/>
  </p:normalViewPr>
  <p:slideViewPr>
    <p:cSldViewPr snapToGrid="0">
      <p:cViewPr varScale="1">
        <p:scale>
          <a:sx n="104" d="100"/>
          <a:sy n="104" d="100"/>
        </p:scale>
        <p:origin x="13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BC9BA-B4ED-4B8E-A54B-1E52651EC39B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05BDF598-C2D1-4573-8103-55F11D2FD888}">
      <dgm:prSet phldrT="[Tekst]"/>
      <dgm:spPr/>
      <dgm:t>
        <a:bodyPr/>
        <a:lstStyle/>
        <a:p>
          <a:r>
            <a:rPr lang="nl-NL" dirty="0"/>
            <a:t>ADR </a:t>
          </a:r>
          <a:r>
            <a:rPr lang="nl-NL" dirty="0" err="1"/>
            <a:t>Core</a:t>
          </a:r>
          <a:endParaRPr lang="nl-NL" dirty="0"/>
        </a:p>
      </dgm:t>
    </dgm:pt>
    <dgm:pt modelId="{2A2F76A2-F61A-4A97-91FD-9569969643D1}" type="parTrans" cxnId="{41601DCD-FAEE-403A-8A0A-D58C3F6369B4}">
      <dgm:prSet/>
      <dgm:spPr/>
      <dgm:t>
        <a:bodyPr/>
        <a:lstStyle/>
        <a:p>
          <a:endParaRPr lang="nl-NL"/>
        </a:p>
      </dgm:t>
    </dgm:pt>
    <dgm:pt modelId="{29618625-7A9A-432A-892E-83F8C3D18BCA}" type="sibTrans" cxnId="{41601DCD-FAEE-403A-8A0A-D58C3F6369B4}">
      <dgm:prSet/>
      <dgm:spPr/>
      <dgm:t>
        <a:bodyPr/>
        <a:lstStyle/>
        <a:p>
          <a:endParaRPr lang="nl-NL"/>
        </a:p>
      </dgm:t>
    </dgm:pt>
    <dgm:pt modelId="{4AD3F795-B104-4DC1-8098-846907B32567}">
      <dgm:prSet phldrT="[Tekst]"/>
      <dgm:spPr/>
      <dgm:t>
        <a:bodyPr/>
        <a:lstStyle/>
        <a:p>
          <a:r>
            <a:rPr lang="nl-NL" dirty="0" err="1"/>
            <a:t>Geospatial</a:t>
          </a:r>
          <a:endParaRPr lang="nl-NL" dirty="0"/>
        </a:p>
      </dgm:t>
    </dgm:pt>
    <dgm:pt modelId="{6D866D48-377D-49EC-AF5B-13B06C702CFA}" type="parTrans" cxnId="{BD8006F6-3123-4E03-8F8C-5F97FE952676}">
      <dgm:prSet/>
      <dgm:spPr/>
      <dgm:t>
        <a:bodyPr/>
        <a:lstStyle/>
        <a:p>
          <a:endParaRPr lang="nl-NL"/>
        </a:p>
      </dgm:t>
    </dgm:pt>
    <dgm:pt modelId="{0EC96DA9-9AB0-42A5-9BCE-FAABD7070A95}" type="sibTrans" cxnId="{BD8006F6-3123-4E03-8F8C-5F97FE952676}">
      <dgm:prSet/>
      <dgm:spPr/>
      <dgm:t>
        <a:bodyPr/>
        <a:lstStyle/>
        <a:p>
          <a:endParaRPr lang="nl-NL"/>
        </a:p>
      </dgm:t>
    </dgm:pt>
    <dgm:pt modelId="{DCE67DA9-7E15-488A-B661-A0F6AF94F28D}">
      <dgm:prSet phldrT="[Tekst]"/>
      <dgm:spPr/>
      <dgm:t>
        <a:bodyPr/>
        <a:lstStyle/>
        <a:p>
          <a:r>
            <a:rPr lang="nl-NL" dirty="0" err="1"/>
            <a:t>Logging</a:t>
          </a:r>
          <a:endParaRPr lang="nl-NL" dirty="0"/>
        </a:p>
      </dgm:t>
    </dgm:pt>
    <dgm:pt modelId="{C80B6A16-527C-467B-B93C-BF3FF7B46A0F}" type="parTrans" cxnId="{A0D51195-B3AB-4129-B407-23532E3FC00D}">
      <dgm:prSet/>
      <dgm:spPr/>
      <dgm:t>
        <a:bodyPr/>
        <a:lstStyle/>
        <a:p>
          <a:endParaRPr lang="nl-NL"/>
        </a:p>
      </dgm:t>
    </dgm:pt>
    <dgm:pt modelId="{8EC53F01-F76E-4F75-85CF-B3A3F916B872}" type="sibTrans" cxnId="{A0D51195-B3AB-4129-B407-23532E3FC00D}">
      <dgm:prSet/>
      <dgm:spPr/>
      <dgm:t>
        <a:bodyPr/>
        <a:lstStyle/>
        <a:p>
          <a:endParaRPr lang="nl-NL"/>
        </a:p>
      </dgm:t>
    </dgm:pt>
    <dgm:pt modelId="{09A0B223-3C58-402F-8BCF-376C65103D15}">
      <dgm:prSet phldrT="[Tekst]"/>
      <dgm:spPr/>
      <dgm:t>
        <a:bodyPr/>
        <a:lstStyle/>
        <a:p>
          <a:r>
            <a:rPr lang="nl-NL" dirty="0"/>
            <a:t>Interactie</a:t>
          </a:r>
        </a:p>
      </dgm:t>
    </dgm:pt>
    <dgm:pt modelId="{CB4B3543-098B-4255-A9DC-5DF74EA3533D}" type="parTrans" cxnId="{A474F9B7-86E2-4F03-9367-ABF3C459C105}">
      <dgm:prSet/>
      <dgm:spPr/>
      <dgm:t>
        <a:bodyPr/>
        <a:lstStyle/>
        <a:p>
          <a:endParaRPr lang="nl-NL"/>
        </a:p>
      </dgm:t>
    </dgm:pt>
    <dgm:pt modelId="{3C675EB2-2664-46C3-A799-BE01A793980C}" type="sibTrans" cxnId="{A474F9B7-86E2-4F03-9367-ABF3C459C105}">
      <dgm:prSet/>
      <dgm:spPr/>
      <dgm:t>
        <a:bodyPr/>
        <a:lstStyle/>
        <a:p>
          <a:endParaRPr lang="nl-NL"/>
        </a:p>
      </dgm:t>
    </dgm:pt>
    <dgm:pt modelId="{DE4D746C-A00E-4EE0-8202-BC7BB61609A6}">
      <dgm:prSet phldrT="[Tekst]"/>
      <dgm:spPr/>
      <dgm:t>
        <a:bodyPr/>
        <a:lstStyle/>
        <a:p>
          <a:r>
            <a:rPr lang="nl-NL" dirty="0"/>
            <a:t>API Access</a:t>
          </a:r>
        </a:p>
      </dgm:t>
    </dgm:pt>
    <dgm:pt modelId="{FAF22515-5D72-4C59-9A53-AD5EB737525E}" type="parTrans" cxnId="{820CBDEA-D013-44D7-B25D-2DAA91B7CB34}">
      <dgm:prSet/>
      <dgm:spPr/>
      <dgm:t>
        <a:bodyPr/>
        <a:lstStyle/>
        <a:p>
          <a:endParaRPr lang="nl-NL"/>
        </a:p>
      </dgm:t>
    </dgm:pt>
    <dgm:pt modelId="{91784386-8E48-4504-9C6E-00F63C4749DE}" type="sibTrans" cxnId="{820CBDEA-D013-44D7-B25D-2DAA91B7CB34}">
      <dgm:prSet/>
      <dgm:spPr/>
      <dgm:t>
        <a:bodyPr/>
        <a:lstStyle/>
        <a:p>
          <a:endParaRPr lang="nl-NL"/>
        </a:p>
      </dgm:t>
    </dgm:pt>
    <dgm:pt modelId="{C833782B-D489-4894-89B1-BEE14B97E7E5}" type="pres">
      <dgm:prSet presAssocID="{5C7BC9BA-B4ED-4B8E-A54B-1E52651EC39B}" presName="composite" presStyleCnt="0">
        <dgm:presLayoutVars>
          <dgm:chMax val="1"/>
          <dgm:dir/>
          <dgm:resizeHandles val="exact"/>
        </dgm:presLayoutVars>
      </dgm:prSet>
      <dgm:spPr/>
    </dgm:pt>
    <dgm:pt modelId="{6498EE3D-0B5F-44A7-B76D-5CE678598D54}" type="pres">
      <dgm:prSet presAssocID="{5C7BC9BA-B4ED-4B8E-A54B-1E52651EC39B}" presName="radial" presStyleCnt="0">
        <dgm:presLayoutVars>
          <dgm:animLvl val="ctr"/>
        </dgm:presLayoutVars>
      </dgm:prSet>
      <dgm:spPr/>
    </dgm:pt>
    <dgm:pt modelId="{135BCEA8-889F-451E-9BC0-36C0738A84BD}" type="pres">
      <dgm:prSet presAssocID="{05BDF598-C2D1-4573-8103-55F11D2FD888}" presName="centerShape" presStyleLbl="vennNode1" presStyleIdx="0" presStyleCnt="5"/>
      <dgm:spPr/>
    </dgm:pt>
    <dgm:pt modelId="{830B833B-CEB9-4756-ADCC-D92F4062C176}" type="pres">
      <dgm:prSet presAssocID="{4AD3F795-B104-4DC1-8098-846907B32567}" presName="node" presStyleLbl="vennNode1" presStyleIdx="1" presStyleCnt="5">
        <dgm:presLayoutVars>
          <dgm:bulletEnabled val="1"/>
        </dgm:presLayoutVars>
      </dgm:prSet>
      <dgm:spPr/>
    </dgm:pt>
    <dgm:pt modelId="{8305B3EF-7449-4B78-A5EE-FFB55C116F14}" type="pres">
      <dgm:prSet presAssocID="{DCE67DA9-7E15-488A-B661-A0F6AF94F28D}" presName="node" presStyleLbl="vennNode1" presStyleIdx="2" presStyleCnt="5">
        <dgm:presLayoutVars>
          <dgm:bulletEnabled val="1"/>
        </dgm:presLayoutVars>
      </dgm:prSet>
      <dgm:spPr/>
    </dgm:pt>
    <dgm:pt modelId="{147B031D-D640-48E4-947A-87979CA210A2}" type="pres">
      <dgm:prSet presAssocID="{09A0B223-3C58-402F-8BCF-376C65103D15}" presName="node" presStyleLbl="vennNode1" presStyleIdx="3" presStyleCnt="5">
        <dgm:presLayoutVars>
          <dgm:bulletEnabled val="1"/>
        </dgm:presLayoutVars>
      </dgm:prSet>
      <dgm:spPr/>
    </dgm:pt>
    <dgm:pt modelId="{01B28DD5-EE1B-4831-83B8-F1A381836A42}" type="pres">
      <dgm:prSet presAssocID="{DE4D746C-A00E-4EE0-8202-BC7BB61609A6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8E4E2C09-84D1-428C-80C8-869FE91B60EB}" type="presOf" srcId="{09A0B223-3C58-402F-8BCF-376C65103D15}" destId="{147B031D-D640-48E4-947A-87979CA210A2}" srcOrd="0" destOrd="0" presId="urn:microsoft.com/office/officeart/2005/8/layout/radial3"/>
    <dgm:cxn modelId="{3F457E21-F779-4298-B117-11BF9ABD6621}" type="presOf" srcId="{5C7BC9BA-B4ED-4B8E-A54B-1E52651EC39B}" destId="{C833782B-D489-4894-89B1-BEE14B97E7E5}" srcOrd="0" destOrd="0" presId="urn:microsoft.com/office/officeart/2005/8/layout/radial3"/>
    <dgm:cxn modelId="{830ADF48-CDC5-49E4-AEF8-B330D010DA7F}" type="presOf" srcId="{DCE67DA9-7E15-488A-B661-A0F6AF94F28D}" destId="{8305B3EF-7449-4B78-A5EE-FFB55C116F14}" srcOrd="0" destOrd="0" presId="urn:microsoft.com/office/officeart/2005/8/layout/radial3"/>
    <dgm:cxn modelId="{43E67772-3540-415F-AD5F-91AD398200ED}" type="presOf" srcId="{4AD3F795-B104-4DC1-8098-846907B32567}" destId="{830B833B-CEB9-4756-ADCC-D92F4062C176}" srcOrd="0" destOrd="0" presId="urn:microsoft.com/office/officeart/2005/8/layout/radial3"/>
    <dgm:cxn modelId="{A0D51195-B3AB-4129-B407-23532E3FC00D}" srcId="{05BDF598-C2D1-4573-8103-55F11D2FD888}" destId="{DCE67DA9-7E15-488A-B661-A0F6AF94F28D}" srcOrd="1" destOrd="0" parTransId="{C80B6A16-527C-467B-B93C-BF3FF7B46A0F}" sibTransId="{8EC53F01-F76E-4F75-85CF-B3A3F916B872}"/>
    <dgm:cxn modelId="{A474F9B7-86E2-4F03-9367-ABF3C459C105}" srcId="{05BDF598-C2D1-4573-8103-55F11D2FD888}" destId="{09A0B223-3C58-402F-8BCF-376C65103D15}" srcOrd="2" destOrd="0" parTransId="{CB4B3543-098B-4255-A9DC-5DF74EA3533D}" sibTransId="{3C675EB2-2664-46C3-A799-BE01A793980C}"/>
    <dgm:cxn modelId="{4F4688BF-32B8-420C-BBF8-9DF1121CEB8C}" type="presOf" srcId="{05BDF598-C2D1-4573-8103-55F11D2FD888}" destId="{135BCEA8-889F-451E-9BC0-36C0738A84BD}" srcOrd="0" destOrd="0" presId="urn:microsoft.com/office/officeart/2005/8/layout/radial3"/>
    <dgm:cxn modelId="{41601DCD-FAEE-403A-8A0A-D58C3F6369B4}" srcId="{5C7BC9BA-B4ED-4B8E-A54B-1E52651EC39B}" destId="{05BDF598-C2D1-4573-8103-55F11D2FD888}" srcOrd="0" destOrd="0" parTransId="{2A2F76A2-F61A-4A97-91FD-9569969643D1}" sibTransId="{29618625-7A9A-432A-892E-83F8C3D18BCA}"/>
    <dgm:cxn modelId="{FDFB69DD-912D-4F99-9F68-B1506E5655FE}" type="presOf" srcId="{DE4D746C-A00E-4EE0-8202-BC7BB61609A6}" destId="{01B28DD5-EE1B-4831-83B8-F1A381836A42}" srcOrd="0" destOrd="0" presId="urn:microsoft.com/office/officeart/2005/8/layout/radial3"/>
    <dgm:cxn modelId="{820CBDEA-D013-44D7-B25D-2DAA91B7CB34}" srcId="{05BDF598-C2D1-4573-8103-55F11D2FD888}" destId="{DE4D746C-A00E-4EE0-8202-BC7BB61609A6}" srcOrd="3" destOrd="0" parTransId="{FAF22515-5D72-4C59-9A53-AD5EB737525E}" sibTransId="{91784386-8E48-4504-9C6E-00F63C4749DE}"/>
    <dgm:cxn modelId="{BD8006F6-3123-4E03-8F8C-5F97FE952676}" srcId="{05BDF598-C2D1-4573-8103-55F11D2FD888}" destId="{4AD3F795-B104-4DC1-8098-846907B32567}" srcOrd="0" destOrd="0" parTransId="{6D866D48-377D-49EC-AF5B-13B06C702CFA}" sibTransId="{0EC96DA9-9AB0-42A5-9BCE-FAABD7070A95}"/>
    <dgm:cxn modelId="{5C78DD0F-4539-4A05-B008-A57CEC69A0F7}" type="presParOf" srcId="{C833782B-D489-4894-89B1-BEE14B97E7E5}" destId="{6498EE3D-0B5F-44A7-B76D-5CE678598D54}" srcOrd="0" destOrd="0" presId="urn:microsoft.com/office/officeart/2005/8/layout/radial3"/>
    <dgm:cxn modelId="{F4E1C6AB-BFEF-424B-BDA8-2CEC2205ED7A}" type="presParOf" srcId="{6498EE3D-0B5F-44A7-B76D-5CE678598D54}" destId="{135BCEA8-889F-451E-9BC0-36C0738A84BD}" srcOrd="0" destOrd="0" presId="urn:microsoft.com/office/officeart/2005/8/layout/radial3"/>
    <dgm:cxn modelId="{BCDD833A-4F98-4018-95DB-2BD414E7C6A4}" type="presParOf" srcId="{6498EE3D-0B5F-44A7-B76D-5CE678598D54}" destId="{830B833B-CEB9-4756-ADCC-D92F4062C176}" srcOrd="1" destOrd="0" presId="urn:microsoft.com/office/officeart/2005/8/layout/radial3"/>
    <dgm:cxn modelId="{F3871C44-86DE-44AC-97EF-BFA2AF104BA7}" type="presParOf" srcId="{6498EE3D-0B5F-44A7-B76D-5CE678598D54}" destId="{8305B3EF-7449-4B78-A5EE-FFB55C116F14}" srcOrd="2" destOrd="0" presId="urn:microsoft.com/office/officeart/2005/8/layout/radial3"/>
    <dgm:cxn modelId="{F4674ABB-1D09-4B76-A8AF-16F8C06FB0CA}" type="presParOf" srcId="{6498EE3D-0B5F-44A7-B76D-5CE678598D54}" destId="{147B031D-D640-48E4-947A-87979CA210A2}" srcOrd="3" destOrd="0" presId="urn:microsoft.com/office/officeart/2005/8/layout/radial3"/>
    <dgm:cxn modelId="{E87CC42F-55CC-4378-AE53-12E4F68D5B88}" type="presParOf" srcId="{6498EE3D-0B5F-44A7-B76D-5CE678598D54}" destId="{01B28DD5-EE1B-4831-83B8-F1A381836A42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7BC9BA-B4ED-4B8E-A54B-1E52651EC39B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05BDF598-C2D1-4573-8103-55F11D2FD888}">
      <dgm:prSet phldrT="[Tekst]"/>
      <dgm:spPr/>
      <dgm:t>
        <a:bodyPr/>
        <a:lstStyle/>
        <a:p>
          <a:r>
            <a:rPr lang="nl-NL" dirty="0"/>
            <a:t>ADR </a:t>
          </a:r>
          <a:r>
            <a:rPr lang="nl-NL" dirty="0" err="1"/>
            <a:t>Core</a:t>
          </a:r>
          <a:endParaRPr lang="nl-NL" dirty="0"/>
        </a:p>
      </dgm:t>
    </dgm:pt>
    <dgm:pt modelId="{2A2F76A2-F61A-4A97-91FD-9569969643D1}" type="parTrans" cxnId="{41601DCD-FAEE-403A-8A0A-D58C3F6369B4}">
      <dgm:prSet/>
      <dgm:spPr/>
      <dgm:t>
        <a:bodyPr/>
        <a:lstStyle/>
        <a:p>
          <a:endParaRPr lang="nl-NL"/>
        </a:p>
      </dgm:t>
    </dgm:pt>
    <dgm:pt modelId="{29618625-7A9A-432A-892E-83F8C3D18BCA}" type="sibTrans" cxnId="{41601DCD-FAEE-403A-8A0A-D58C3F6369B4}">
      <dgm:prSet/>
      <dgm:spPr/>
      <dgm:t>
        <a:bodyPr/>
        <a:lstStyle/>
        <a:p>
          <a:endParaRPr lang="nl-NL"/>
        </a:p>
      </dgm:t>
    </dgm:pt>
    <dgm:pt modelId="{4AD3F795-B104-4DC1-8098-846907B32567}">
      <dgm:prSet phldrT="[Tekst]"/>
      <dgm:spPr/>
      <dgm:t>
        <a:bodyPr/>
        <a:lstStyle/>
        <a:p>
          <a:r>
            <a:rPr lang="nl-NL" dirty="0" err="1"/>
            <a:t>Geospatial</a:t>
          </a:r>
          <a:endParaRPr lang="nl-NL" dirty="0"/>
        </a:p>
      </dgm:t>
    </dgm:pt>
    <dgm:pt modelId="{6D866D48-377D-49EC-AF5B-13B06C702CFA}" type="parTrans" cxnId="{BD8006F6-3123-4E03-8F8C-5F97FE952676}">
      <dgm:prSet/>
      <dgm:spPr/>
      <dgm:t>
        <a:bodyPr/>
        <a:lstStyle/>
        <a:p>
          <a:endParaRPr lang="nl-NL"/>
        </a:p>
      </dgm:t>
    </dgm:pt>
    <dgm:pt modelId="{0EC96DA9-9AB0-42A5-9BCE-FAABD7070A95}" type="sibTrans" cxnId="{BD8006F6-3123-4E03-8F8C-5F97FE952676}">
      <dgm:prSet/>
      <dgm:spPr/>
      <dgm:t>
        <a:bodyPr/>
        <a:lstStyle/>
        <a:p>
          <a:endParaRPr lang="nl-NL"/>
        </a:p>
      </dgm:t>
    </dgm:pt>
    <dgm:pt modelId="{DCE67DA9-7E15-488A-B661-A0F6AF94F28D}">
      <dgm:prSet phldrT="[Tekst]"/>
      <dgm:spPr/>
      <dgm:t>
        <a:bodyPr/>
        <a:lstStyle/>
        <a:p>
          <a:r>
            <a:rPr lang="nl-NL" dirty="0" err="1"/>
            <a:t>Logging</a:t>
          </a:r>
          <a:endParaRPr lang="nl-NL" dirty="0"/>
        </a:p>
      </dgm:t>
    </dgm:pt>
    <dgm:pt modelId="{C80B6A16-527C-467B-B93C-BF3FF7B46A0F}" type="parTrans" cxnId="{A0D51195-B3AB-4129-B407-23532E3FC00D}">
      <dgm:prSet/>
      <dgm:spPr/>
      <dgm:t>
        <a:bodyPr/>
        <a:lstStyle/>
        <a:p>
          <a:endParaRPr lang="nl-NL"/>
        </a:p>
      </dgm:t>
    </dgm:pt>
    <dgm:pt modelId="{8EC53F01-F76E-4F75-85CF-B3A3F916B872}" type="sibTrans" cxnId="{A0D51195-B3AB-4129-B407-23532E3FC00D}">
      <dgm:prSet/>
      <dgm:spPr/>
      <dgm:t>
        <a:bodyPr/>
        <a:lstStyle/>
        <a:p>
          <a:endParaRPr lang="nl-NL"/>
        </a:p>
      </dgm:t>
    </dgm:pt>
    <dgm:pt modelId="{09A0B223-3C58-402F-8BCF-376C65103D15}">
      <dgm:prSet phldrT="[Tekst]"/>
      <dgm:spPr/>
      <dgm:t>
        <a:bodyPr/>
        <a:lstStyle/>
        <a:p>
          <a:r>
            <a:rPr lang="nl-NL" dirty="0"/>
            <a:t>Interactie</a:t>
          </a:r>
        </a:p>
      </dgm:t>
    </dgm:pt>
    <dgm:pt modelId="{CB4B3543-098B-4255-A9DC-5DF74EA3533D}" type="parTrans" cxnId="{A474F9B7-86E2-4F03-9367-ABF3C459C105}">
      <dgm:prSet/>
      <dgm:spPr/>
      <dgm:t>
        <a:bodyPr/>
        <a:lstStyle/>
        <a:p>
          <a:endParaRPr lang="nl-NL"/>
        </a:p>
      </dgm:t>
    </dgm:pt>
    <dgm:pt modelId="{3C675EB2-2664-46C3-A799-BE01A793980C}" type="sibTrans" cxnId="{A474F9B7-86E2-4F03-9367-ABF3C459C105}">
      <dgm:prSet/>
      <dgm:spPr/>
      <dgm:t>
        <a:bodyPr/>
        <a:lstStyle/>
        <a:p>
          <a:endParaRPr lang="nl-NL"/>
        </a:p>
      </dgm:t>
    </dgm:pt>
    <dgm:pt modelId="{DE4D746C-A00E-4EE0-8202-BC7BB61609A6}">
      <dgm:prSet phldrT="[Tekst]"/>
      <dgm:spPr/>
      <dgm:t>
        <a:bodyPr/>
        <a:lstStyle/>
        <a:p>
          <a:r>
            <a:rPr lang="nl-NL" dirty="0"/>
            <a:t>API Access</a:t>
          </a:r>
        </a:p>
      </dgm:t>
    </dgm:pt>
    <dgm:pt modelId="{FAF22515-5D72-4C59-9A53-AD5EB737525E}" type="parTrans" cxnId="{820CBDEA-D013-44D7-B25D-2DAA91B7CB34}">
      <dgm:prSet/>
      <dgm:spPr/>
      <dgm:t>
        <a:bodyPr/>
        <a:lstStyle/>
        <a:p>
          <a:endParaRPr lang="nl-NL"/>
        </a:p>
      </dgm:t>
    </dgm:pt>
    <dgm:pt modelId="{91784386-8E48-4504-9C6E-00F63C4749DE}" type="sibTrans" cxnId="{820CBDEA-D013-44D7-B25D-2DAA91B7CB34}">
      <dgm:prSet/>
      <dgm:spPr/>
      <dgm:t>
        <a:bodyPr/>
        <a:lstStyle/>
        <a:p>
          <a:endParaRPr lang="nl-NL"/>
        </a:p>
      </dgm:t>
    </dgm:pt>
    <dgm:pt modelId="{C833782B-D489-4894-89B1-BEE14B97E7E5}" type="pres">
      <dgm:prSet presAssocID="{5C7BC9BA-B4ED-4B8E-A54B-1E52651EC39B}" presName="composite" presStyleCnt="0">
        <dgm:presLayoutVars>
          <dgm:chMax val="1"/>
          <dgm:dir/>
          <dgm:resizeHandles val="exact"/>
        </dgm:presLayoutVars>
      </dgm:prSet>
      <dgm:spPr/>
    </dgm:pt>
    <dgm:pt modelId="{6498EE3D-0B5F-44A7-B76D-5CE678598D54}" type="pres">
      <dgm:prSet presAssocID="{5C7BC9BA-B4ED-4B8E-A54B-1E52651EC39B}" presName="radial" presStyleCnt="0">
        <dgm:presLayoutVars>
          <dgm:animLvl val="ctr"/>
        </dgm:presLayoutVars>
      </dgm:prSet>
      <dgm:spPr/>
    </dgm:pt>
    <dgm:pt modelId="{135BCEA8-889F-451E-9BC0-36C0738A84BD}" type="pres">
      <dgm:prSet presAssocID="{05BDF598-C2D1-4573-8103-55F11D2FD888}" presName="centerShape" presStyleLbl="vennNode1" presStyleIdx="0" presStyleCnt="5"/>
      <dgm:spPr/>
    </dgm:pt>
    <dgm:pt modelId="{830B833B-CEB9-4756-ADCC-D92F4062C176}" type="pres">
      <dgm:prSet presAssocID="{4AD3F795-B104-4DC1-8098-846907B32567}" presName="node" presStyleLbl="vennNode1" presStyleIdx="1" presStyleCnt="5">
        <dgm:presLayoutVars>
          <dgm:bulletEnabled val="1"/>
        </dgm:presLayoutVars>
      </dgm:prSet>
      <dgm:spPr>
        <a:xfrm>
          <a:off x="5144988" y="679"/>
          <a:ext cx="1902023" cy="1902023"/>
        </a:xfrm>
        <a:prstGeom prst="ellipse">
          <a:avLst/>
        </a:prstGeom>
      </dgm:spPr>
    </dgm:pt>
    <dgm:pt modelId="{8305B3EF-7449-4B78-A5EE-FFB55C116F14}" type="pres">
      <dgm:prSet presAssocID="{DCE67DA9-7E15-488A-B661-A0F6AF94F28D}" presName="node" presStyleLbl="vennNode1" presStyleIdx="2" presStyleCnt="5">
        <dgm:presLayoutVars>
          <dgm:bulletEnabled val="1"/>
        </dgm:presLayoutVars>
      </dgm:prSet>
      <dgm:spPr/>
    </dgm:pt>
    <dgm:pt modelId="{147B031D-D640-48E4-947A-87979CA210A2}" type="pres">
      <dgm:prSet presAssocID="{09A0B223-3C58-402F-8BCF-376C65103D15}" presName="node" presStyleLbl="vennNode1" presStyleIdx="3" presStyleCnt="5">
        <dgm:presLayoutVars>
          <dgm:bulletEnabled val="1"/>
        </dgm:presLayoutVars>
      </dgm:prSet>
      <dgm:spPr/>
    </dgm:pt>
    <dgm:pt modelId="{01B28DD5-EE1B-4831-83B8-F1A381836A42}" type="pres">
      <dgm:prSet presAssocID="{DE4D746C-A00E-4EE0-8202-BC7BB61609A6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8E4E2C09-84D1-428C-80C8-869FE91B60EB}" type="presOf" srcId="{09A0B223-3C58-402F-8BCF-376C65103D15}" destId="{147B031D-D640-48E4-947A-87979CA210A2}" srcOrd="0" destOrd="0" presId="urn:microsoft.com/office/officeart/2005/8/layout/radial3"/>
    <dgm:cxn modelId="{3F457E21-F779-4298-B117-11BF9ABD6621}" type="presOf" srcId="{5C7BC9BA-B4ED-4B8E-A54B-1E52651EC39B}" destId="{C833782B-D489-4894-89B1-BEE14B97E7E5}" srcOrd="0" destOrd="0" presId="urn:microsoft.com/office/officeart/2005/8/layout/radial3"/>
    <dgm:cxn modelId="{830ADF48-CDC5-49E4-AEF8-B330D010DA7F}" type="presOf" srcId="{DCE67DA9-7E15-488A-B661-A0F6AF94F28D}" destId="{8305B3EF-7449-4B78-A5EE-FFB55C116F14}" srcOrd="0" destOrd="0" presId="urn:microsoft.com/office/officeart/2005/8/layout/radial3"/>
    <dgm:cxn modelId="{43E67772-3540-415F-AD5F-91AD398200ED}" type="presOf" srcId="{4AD3F795-B104-4DC1-8098-846907B32567}" destId="{830B833B-CEB9-4756-ADCC-D92F4062C176}" srcOrd="0" destOrd="0" presId="urn:microsoft.com/office/officeart/2005/8/layout/radial3"/>
    <dgm:cxn modelId="{A0D51195-B3AB-4129-B407-23532E3FC00D}" srcId="{05BDF598-C2D1-4573-8103-55F11D2FD888}" destId="{DCE67DA9-7E15-488A-B661-A0F6AF94F28D}" srcOrd="1" destOrd="0" parTransId="{C80B6A16-527C-467B-B93C-BF3FF7B46A0F}" sibTransId="{8EC53F01-F76E-4F75-85CF-B3A3F916B872}"/>
    <dgm:cxn modelId="{A474F9B7-86E2-4F03-9367-ABF3C459C105}" srcId="{05BDF598-C2D1-4573-8103-55F11D2FD888}" destId="{09A0B223-3C58-402F-8BCF-376C65103D15}" srcOrd="2" destOrd="0" parTransId="{CB4B3543-098B-4255-A9DC-5DF74EA3533D}" sibTransId="{3C675EB2-2664-46C3-A799-BE01A793980C}"/>
    <dgm:cxn modelId="{4F4688BF-32B8-420C-BBF8-9DF1121CEB8C}" type="presOf" srcId="{05BDF598-C2D1-4573-8103-55F11D2FD888}" destId="{135BCEA8-889F-451E-9BC0-36C0738A84BD}" srcOrd="0" destOrd="0" presId="urn:microsoft.com/office/officeart/2005/8/layout/radial3"/>
    <dgm:cxn modelId="{41601DCD-FAEE-403A-8A0A-D58C3F6369B4}" srcId="{5C7BC9BA-B4ED-4B8E-A54B-1E52651EC39B}" destId="{05BDF598-C2D1-4573-8103-55F11D2FD888}" srcOrd="0" destOrd="0" parTransId="{2A2F76A2-F61A-4A97-91FD-9569969643D1}" sibTransId="{29618625-7A9A-432A-892E-83F8C3D18BCA}"/>
    <dgm:cxn modelId="{FDFB69DD-912D-4F99-9F68-B1506E5655FE}" type="presOf" srcId="{DE4D746C-A00E-4EE0-8202-BC7BB61609A6}" destId="{01B28DD5-EE1B-4831-83B8-F1A381836A42}" srcOrd="0" destOrd="0" presId="urn:microsoft.com/office/officeart/2005/8/layout/radial3"/>
    <dgm:cxn modelId="{820CBDEA-D013-44D7-B25D-2DAA91B7CB34}" srcId="{05BDF598-C2D1-4573-8103-55F11D2FD888}" destId="{DE4D746C-A00E-4EE0-8202-BC7BB61609A6}" srcOrd="3" destOrd="0" parTransId="{FAF22515-5D72-4C59-9A53-AD5EB737525E}" sibTransId="{91784386-8E48-4504-9C6E-00F63C4749DE}"/>
    <dgm:cxn modelId="{BD8006F6-3123-4E03-8F8C-5F97FE952676}" srcId="{05BDF598-C2D1-4573-8103-55F11D2FD888}" destId="{4AD3F795-B104-4DC1-8098-846907B32567}" srcOrd="0" destOrd="0" parTransId="{6D866D48-377D-49EC-AF5B-13B06C702CFA}" sibTransId="{0EC96DA9-9AB0-42A5-9BCE-FAABD7070A95}"/>
    <dgm:cxn modelId="{5C78DD0F-4539-4A05-B008-A57CEC69A0F7}" type="presParOf" srcId="{C833782B-D489-4894-89B1-BEE14B97E7E5}" destId="{6498EE3D-0B5F-44A7-B76D-5CE678598D54}" srcOrd="0" destOrd="0" presId="urn:microsoft.com/office/officeart/2005/8/layout/radial3"/>
    <dgm:cxn modelId="{F4E1C6AB-BFEF-424B-BDA8-2CEC2205ED7A}" type="presParOf" srcId="{6498EE3D-0B5F-44A7-B76D-5CE678598D54}" destId="{135BCEA8-889F-451E-9BC0-36C0738A84BD}" srcOrd="0" destOrd="0" presId="urn:microsoft.com/office/officeart/2005/8/layout/radial3"/>
    <dgm:cxn modelId="{BCDD833A-4F98-4018-95DB-2BD414E7C6A4}" type="presParOf" srcId="{6498EE3D-0B5F-44A7-B76D-5CE678598D54}" destId="{830B833B-CEB9-4756-ADCC-D92F4062C176}" srcOrd="1" destOrd="0" presId="urn:microsoft.com/office/officeart/2005/8/layout/radial3"/>
    <dgm:cxn modelId="{F3871C44-86DE-44AC-97EF-BFA2AF104BA7}" type="presParOf" srcId="{6498EE3D-0B5F-44A7-B76D-5CE678598D54}" destId="{8305B3EF-7449-4B78-A5EE-FFB55C116F14}" srcOrd="2" destOrd="0" presId="urn:microsoft.com/office/officeart/2005/8/layout/radial3"/>
    <dgm:cxn modelId="{F4674ABB-1D09-4B76-A8AF-16F8C06FB0CA}" type="presParOf" srcId="{6498EE3D-0B5F-44A7-B76D-5CE678598D54}" destId="{147B031D-D640-48E4-947A-87979CA210A2}" srcOrd="3" destOrd="0" presId="urn:microsoft.com/office/officeart/2005/8/layout/radial3"/>
    <dgm:cxn modelId="{E87CC42F-55CC-4378-AE53-12E4F68D5B88}" type="presParOf" srcId="{6498EE3D-0B5F-44A7-B76D-5CE678598D54}" destId="{01B28DD5-EE1B-4831-83B8-F1A381836A42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7BC9BA-B4ED-4B8E-A54B-1E52651EC39B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05BDF598-C2D1-4573-8103-55F11D2FD888}">
      <dgm:prSet phldrT="[Tekst]"/>
      <dgm:spPr/>
      <dgm:t>
        <a:bodyPr/>
        <a:lstStyle/>
        <a:p>
          <a:r>
            <a:rPr lang="nl-NL" dirty="0"/>
            <a:t>ADR </a:t>
          </a:r>
          <a:r>
            <a:rPr lang="nl-NL" dirty="0" err="1"/>
            <a:t>Core</a:t>
          </a:r>
          <a:endParaRPr lang="nl-NL" dirty="0"/>
        </a:p>
      </dgm:t>
    </dgm:pt>
    <dgm:pt modelId="{2A2F76A2-F61A-4A97-91FD-9569969643D1}" type="parTrans" cxnId="{41601DCD-FAEE-403A-8A0A-D58C3F6369B4}">
      <dgm:prSet/>
      <dgm:spPr/>
      <dgm:t>
        <a:bodyPr/>
        <a:lstStyle/>
        <a:p>
          <a:endParaRPr lang="nl-NL"/>
        </a:p>
      </dgm:t>
    </dgm:pt>
    <dgm:pt modelId="{29618625-7A9A-432A-892E-83F8C3D18BCA}" type="sibTrans" cxnId="{41601DCD-FAEE-403A-8A0A-D58C3F6369B4}">
      <dgm:prSet/>
      <dgm:spPr/>
      <dgm:t>
        <a:bodyPr/>
        <a:lstStyle/>
        <a:p>
          <a:endParaRPr lang="nl-NL"/>
        </a:p>
      </dgm:t>
    </dgm:pt>
    <dgm:pt modelId="{4AD3F795-B104-4DC1-8098-846907B32567}">
      <dgm:prSet phldrT="[Tekst]"/>
      <dgm:spPr/>
      <dgm:t>
        <a:bodyPr/>
        <a:lstStyle/>
        <a:p>
          <a:r>
            <a:rPr lang="nl-NL" dirty="0" err="1"/>
            <a:t>Geospatial</a:t>
          </a:r>
          <a:endParaRPr lang="nl-NL" dirty="0"/>
        </a:p>
      </dgm:t>
    </dgm:pt>
    <dgm:pt modelId="{6D866D48-377D-49EC-AF5B-13B06C702CFA}" type="parTrans" cxnId="{BD8006F6-3123-4E03-8F8C-5F97FE952676}">
      <dgm:prSet/>
      <dgm:spPr/>
      <dgm:t>
        <a:bodyPr/>
        <a:lstStyle/>
        <a:p>
          <a:endParaRPr lang="nl-NL"/>
        </a:p>
      </dgm:t>
    </dgm:pt>
    <dgm:pt modelId="{0EC96DA9-9AB0-42A5-9BCE-FAABD7070A95}" type="sibTrans" cxnId="{BD8006F6-3123-4E03-8F8C-5F97FE952676}">
      <dgm:prSet/>
      <dgm:spPr/>
      <dgm:t>
        <a:bodyPr/>
        <a:lstStyle/>
        <a:p>
          <a:endParaRPr lang="nl-NL"/>
        </a:p>
      </dgm:t>
    </dgm:pt>
    <dgm:pt modelId="{DCE67DA9-7E15-488A-B661-A0F6AF94F28D}">
      <dgm:prSet phldrT="[Tekst]"/>
      <dgm:spPr/>
      <dgm:t>
        <a:bodyPr/>
        <a:lstStyle/>
        <a:p>
          <a:r>
            <a:rPr lang="nl-NL" dirty="0" err="1"/>
            <a:t>Logging</a:t>
          </a:r>
          <a:endParaRPr lang="nl-NL" dirty="0"/>
        </a:p>
      </dgm:t>
    </dgm:pt>
    <dgm:pt modelId="{C80B6A16-527C-467B-B93C-BF3FF7B46A0F}" type="parTrans" cxnId="{A0D51195-B3AB-4129-B407-23532E3FC00D}">
      <dgm:prSet/>
      <dgm:spPr/>
      <dgm:t>
        <a:bodyPr/>
        <a:lstStyle/>
        <a:p>
          <a:endParaRPr lang="nl-NL"/>
        </a:p>
      </dgm:t>
    </dgm:pt>
    <dgm:pt modelId="{8EC53F01-F76E-4F75-85CF-B3A3F916B872}" type="sibTrans" cxnId="{A0D51195-B3AB-4129-B407-23532E3FC00D}">
      <dgm:prSet/>
      <dgm:spPr/>
      <dgm:t>
        <a:bodyPr/>
        <a:lstStyle/>
        <a:p>
          <a:endParaRPr lang="nl-NL"/>
        </a:p>
      </dgm:t>
    </dgm:pt>
    <dgm:pt modelId="{09A0B223-3C58-402F-8BCF-376C65103D15}">
      <dgm:prSet phldrT="[Tekst]"/>
      <dgm:spPr/>
      <dgm:t>
        <a:bodyPr/>
        <a:lstStyle/>
        <a:p>
          <a:r>
            <a:rPr lang="nl-NL" dirty="0"/>
            <a:t>Interactie</a:t>
          </a:r>
        </a:p>
      </dgm:t>
    </dgm:pt>
    <dgm:pt modelId="{CB4B3543-098B-4255-A9DC-5DF74EA3533D}" type="parTrans" cxnId="{A474F9B7-86E2-4F03-9367-ABF3C459C105}">
      <dgm:prSet/>
      <dgm:spPr/>
      <dgm:t>
        <a:bodyPr/>
        <a:lstStyle/>
        <a:p>
          <a:endParaRPr lang="nl-NL"/>
        </a:p>
      </dgm:t>
    </dgm:pt>
    <dgm:pt modelId="{3C675EB2-2664-46C3-A799-BE01A793980C}" type="sibTrans" cxnId="{A474F9B7-86E2-4F03-9367-ABF3C459C105}">
      <dgm:prSet/>
      <dgm:spPr/>
      <dgm:t>
        <a:bodyPr/>
        <a:lstStyle/>
        <a:p>
          <a:endParaRPr lang="nl-NL"/>
        </a:p>
      </dgm:t>
    </dgm:pt>
    <dgm:pt modelId="{DE4D746C-A00E-4EE0-8202-BC7BB61609A6}">
      <dgm:prSet phldrT="[Tekst]"/>
      <dgm:spPr/>
      <dgm:t>
        <a:bodyPr/>
        <a:lstStyle/>
        <a:p>
          <a:r>
            <a:rPr lang="nl-NL" dirty="0"/>
            <a:t>API Access</a:t>
          </a:r>
        </a:p>
      </dgm:t>
    </dgm:pt>
    <dgm:pt modelId="{FAF22515-5D72-4C59-9A53-AD5EB737525E}" type="parTrans" cxnId="{820CBDEA-D013-44D7-B25D-2DAA91B7CB34}">
      <dgm:prSet/>
      <dgm:spPr/>
      <dgm:t>
        <a:bodyPr/>
        <a:lstStyle/>
        <a:p>
          <a:endParaRPr lang="nl-NL"/>
        </a:p>
      </dgm:t>
    </dgm:pt>
    <dgm:pt modelId="{91784386-8E48-4504-9C6E-00F63C4749DE}" type="sibTrans" cxnId="{820CBDEA-D013-44D7-B25D-2DAA91B7CB34}">
      <dgm:prSet/>
      <dgm:spPr/>
      <dgm:t>
        <a:bodyPr/>
        <a:lstStyle/>
        <a:p>
          <a:endParaRPr lang="nl-NL"/>
        </a:p>
      </dgm:t>
    </dgm:pt>
    <dgm:pt modelId="{C833782B-D489-4894-89B1-BEE14B97E7E5}" type="pres">
      <dgm:prSet presAssocID="{5C7BC9BA-B4ED-4B8E-A54B-1E52651EC39B}" presName="composite" presStyleCnt="0">
        <dgm:presLayoutVars>
          <dgm:chMax val="1"/>
          <dgm:dir/>
          <dgm:resizeHandles val="exact"/>
        </dgm:presLayoutVars>
      </dgm:prSet>
      <dgm:spPr/>
    </dgm:pt>
    <dgm:pt modelId="{6498EE3D-0B5F-44A7-B76D-5CE678598D54}" type="pres">
      <dgm:prSet presAssocID="{5C7BC9BA-B4ED-4B8E-A54B-1E52651EC39B}" presName="radial" presStyleCnt="0">
        <dgm:presLayoutVars>
          <dgm:animLvl val="ctr"/>
        </dgm:presLayoutVars>
      </dgm:prSet>
      <dgm:spPr/>
    </dgm:pt>
    <dgm:pt modelId="{135BCEA8-889F-451E-9BC0-36C0738A84BD}" type="pres">
      <dgm:prSet presAssocID="{05BDF598-C2D1-4573-8103-55F11D2FD888}" presName="centerShape" presStyleLbl="vennNode1" presStyleIdx="0" presStyleCnt="5"/>
      <dgm:spPr/>
    </dgm:pt>
    <dgm:pt modelId="{830B833B-CEB9-4756-ADCC-D92F4062C176}" type="pres">
      <dgm:prSet presAssocID="{4AD3F795-B104-4DC1-8098-846907B32567}" presName="node" presStyleLbl="vennNode1" presStyleIdx="1" presStyleCnt="5">
        <dgm:presLayoutVars>
          <dgm:bulletEnabled val="1"/>
        </dgm:presLayoutVars>
      </dgm:prSet>
      <dgm:spPr>
        <a:xfrm>
          <a:off x="5144988" y="679"/>
          <a:ext cx="1902023" cy="1902023"/>
        </a:xfrm>
        <a:prstGeom prst="ellipse">
          <a:avLst/>
        </a:prstGeom>
      </dgm:spPr>
    </dgm:pt>
    <dgm:pt modelId="{8305B3EF-7449-4B78-A5EE-FFB55C116F14}" type="pres">
      <dgm:prSet presAssocID="{DCE67DA9-7E15-488A-B661-A0F6AF94F28D}" presName="node" presStyleLbl="vennNode1" presStyleIdx="2" presStyleCnt="5">
        <dgm:presLayoutVars>
          <dgm:bulletEnabled val="1"/>
        </dgm:presLayoutVars>
      </dgm:prSet>
      <dgm:spPr/>
    </dgm:pt>
    <dgm:pt modelId="{147B031D-D640-48E4-947A-87979CA210A2}" type="pres">
      <dgm:prSet presAssocID="{09A0B223-3C58-402F-8BCF-376C65103D15}" presName="node" presStyleLbl="vennNode1" presStyleIdx="3" presStyleCnt="5">
        <dgm:presLayoutVars>
          <dgm:bulletEnabled val="1"/>
        </dgm:presLayoutVars>
      </dgm:prSet>
      <dgm:spPr/>
    </dgm:pt>
    <dgm:pt modelId="{01B28DD5-EE1B-4831-83B8-F1A381836A42}" type="pres">
      <dgm:prSet presAssocID="{DE4D746C-A00E-4EE0-8202-BC7BB61609A6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8E4E2C09-84D1-428C-80C8-869FE91B60EB}" type="presOf" srcId="{09A0B223-3C58-402F-8BCF-376C65103D15}" destId="{147B031D-D640-48E4-947A-87979CA210A2}" srcOrd="0" destOrd="0" presId="urn:microsoft.com/office/officeart/2005/8/layout/radial3"/>
    <dgm:cxn modelId="{3F457E21-F779-4298-B117-11BF9ABD6621}" type="presOf" srcId="{5C7BC9BA-B4ED-4B8E-A54B-1E52651EC39B}" destId="{C833782B-D489-4894-89B1-BEE14B97E7E5}" srcOrd="0" destOrd="0" presId="urn:microsoft.com/office/officeart/2005/8/layout/radial3"/>
    <dgm:cxn modelId="{830ADF48-CDC5-49E4-AEF8-B330D010DA7F}" type="presOf" srcId="{DCE67DA9-7E15-488A-B661-A0F6AF94F28D}" destId="{8305B3EF-7449-4B78-A5EE-FFB55C116F14}" srcOrd="0" destOrd="0" presId="urn:microsoft.com/office/officeart/2005/8/layout/radial3"/>
    <dgm:cxn modelId="{43E67772-3540-415F-AD5F-91AD398200ED}" type="presOf" srcId="{4AD3F795-B104-4DC1-8098-846907B32567}" destId="{830B833B-CEB9-4756-ADCC-D92F4062C176}" srcOrd="0" destOrd="0" presId="urn:microsoft.com/office/officeart/2005/8/layout/radial3"/>
    <dgm:cxn modelId="{A0D51195-B3AB-4129-B407-23532E3FC00D}" srcId="{05BDF598-C2D1-4573-8103-55F11D2FD888}" destId="{DCE67DA9-7E15-488A-B661-A0F6AF94F28D}" srcOrd="1" destOrd="0" parTransId="{C80B6A16-527C-467B-B93C-BF3FF7B46A0F}" sibTransId="{8EC53F01-F76E-4F75-85CF-B3A3F916B872}"/>
    <dgm:cxn modelId="{A474F9B7-86E2-4F03-9367-ABF3C459C105}" srcId="{05BDF598-C2D1-4573-8103-55F11D2FD888}" destId="{09A0B223-3C58-402F-8BCF-376C65103D15}" srcOrd="2" destOrd="0" parTransId="{CB4B3543-098B-4255-A9DC-5DF74EA3533D}" sibTransId="{3C675EB2-2664-46C3-A799-BE01A793980C}"/>
    <dgm:cxn modelId="{4F4688BF-32B8-420C-BBF8-9DF1121CEB8C}" type="presOf" srcId="{05BDF598-C2D1-4573-8103-55F11D2FD888}" destId="{135BCEA8-889F-451E-9BC0-36C0738A84BD}" srcOrd="0" destOrd="0" presId="urn:microsoft.com/office/officeart/2005/8/layout/radial3"/>
    <dgm:cxn modelId="{41601DCD-FAEE-403A-8A0A-D58C3F6369B4}" srcId="{5C7BC9BA-B4ED-4B8E-A54B-1E52651EC39B}" destId="{05BDF598-C2D1-4573-8103-55F11D2FD888}" srcOrd="0" destOrd="0" parTransId="{2A2F76A2-F61A-4A97-91FD-9569969643D1}" sibTransId="{29618625-7A9A-432A-892E-83F8C3D18BCA}"/>
    <dgm:cxn modelId="{FDFB69DD-912D-4F99-9F68-B1506E5655FE}" type="presOf" srcId="{DE4D746C-A00E-4EE0-8202-BC7BB61609A6}" destId="{01B28DD5-EE1B-4831-83B8-F1A381836A42}" srcOrd="0" destOrd="0" presId="urn:microsoft.com/office/officeart/2005/8/layout/radial3"/>
    <dgm:cxn modelId="{820CBDEA-D013-44D7-B25D-2DAA91B7CB34}" srcId="{05BDF598-C2D1-4573-8103-55F11D2FD888}" destId="{DE4D746C-A00E-4EE0-8202-BC7BB61609A6}" srcOrd="3" destOrd="0" parTransId="{FAF22515-5D72-4C59-9A53-AD5EB737525E}" sibTransId="{91784386-8E48-4504-9C6E-00F63C4749DE}"/>
    <dgm:cxn modelId="{BD8006F6-3123-4E03-8F8C-5F97FE952676}" srcId="{05BDF598-C2D1-4573-8103-55F11D2FD888}" destId="{4AD3F795-B104-4DC1-8098-846907B32567}" srcOrd="0" destOrd="0" parTransId="{6D866D48-377D-49EC-AF5B-13B06C702CFA}" sibTransId="{0EC96DA9-9AB0-42A5-9BCE-FAABD7070A95}"/>
    <dgm:cxn modelId="{5C78DD0F-4539-4A05-B008-A57CEC69A0F7}" type="presParOf" srcId="{C833782B-D489-4894-89B1-BEE14B97E7E5}" destId="{6498EE3D-0B5F-44A7-B76D-5CE678598D54}" srcOrd="0" destOrd="0" presId="urn:microsoft.com/office/officeart/2005/8/layout/radial3"/>
    <dgm:cxn modelId="{F4E1C6AB-BFEF-424B-BDA8-2CEC2205ED7A}" type="presParOf" srcId="{6498EE3D-0B5F-44A7-B76D-5CE678598D54}" destId="{135BCEA8-889F-451E-9BC0-36C0738A84BD}" srcOrd="0" destOrd="0" presId="urn:microsoft.com/office/officeart/2005/8/layout/radial3"/>
    <dgm:cxn modelId="{BCDD833A-4F98-4018-95DB-2BD414E7C6A4}" type="presParOf" srcId="{6498EE3D-0B5F-44A7-B76D-5CE678598D54}" destId="{830B833B-CEB9-4756-ADCC-D92F4062C176}" srcOrd="1" destOrd="0" presId="urn:microsoft.com/office/officeart/2005/8/layout/radial3"/>
    <dgm:cxn modelId="{F3871C44-86DE-44AC-97EF-BFA2AF104BA7}" type="presParOf" srcId="{6498EE3D-0B5F-44A7-B76D-5CE678598D54}" destId="{8305B3EF-7449-4B78-A5EE-FFB55C116F14}" srcOrd="2" destOrd="0" presId="urn:microsoft.com/office/officeart/2005/8/layout/radial3"/>
    <dgm:cxn modelId="{F4674ABB-1D09-4B76-A8AF-16F8C06FB0CA}" type="presParOf" srcId="{6498EE3D-0B5F-44A7-B76D-5CE678598D54}" destId="{147B031D-D640-48E4-947A-87979CA210A2}" srcOrd="3" destOrd="0" presId="urn:microsoft.com/office/officeart/2005/8/layout/radial3"/>
    <dgm:cxn modelId="{E87CC42F-55CC-4378-AE53-12E4F68D5B88}" type="presParOf" srcId="{6498EE3D-0B5F-44A7-B76D-5CE678598D54}" destId="{01B28DD5-EE1B-4831-83B8-F1A381836A42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BCEA8-889F-451E-9BC0-36C0738A84BD}">
      <dsp:nvSpPr>
        <dsp:cNvPr id="0" name=""/>
        <dsp:cNvSpPr/>
      </dsp:nvSpPr>
      <dsp:spPr>
        <a:xfrm>
          <a:off x="4193976" y="1526976"/>
          <a:ext cx="3804046" cy="380404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6500" kern="1200" dirty="0"/>
            <a:t>ADR </a:t>
          </a:r>
          <a:r>
            <a:rPr lang="nl-NL" sz="6500" kern="1200" dirty="0" err="1"/>
            <a:t>Core</a:t>
          </a:r>
          <a:endParaRPr lang="nl-NL" sz="6500" kern="1200" dirty="0"/>
        </a:p>
      </dsp:txBody>
      <dsp:txXfrm>
        <a:off x="4751066" y="2084066"/>
        <a:ext cx="2689866" cy="2689866"/>
      </dsp:txXfrm>
    </dsp:sp>
    <dsp:sp modelId="{830B833B-CEB9-4756-ADCC-D92F4062C176}">
      <dsp:nvSpPr>
        <dsp:cNvPr id="0" name=""/>
        <dsp:cNvSpPr/>
      </dsp:nvSpPr>
      <dsp:spPr>
        <a:xfrm>
          <a:off x="5144988" y="679"/>
          <a:ext cx="1902023" cy="190202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 err="1"/>
            <a:t>Geospatial</a:t>
          </a:r>
          <a:endParaRPr lang="nl-NL" sz="1900" kern="1200" dirty="0"/>
        </a:p>
      </dsp:txBody>
      <dsp:txXfrm>
        <a:off x="5423533" y="279224"/>
        <a:ext cx="1344933" cy="1344933"/>
      </dsp:txXfrm>
    </dsp:sp>
    <dsp:sp modelId="{8305B3EF-7449-4B78-A5EE-FFB55C116F14}">
      <dsp:nvSpPr>
        <dsp:cNvPr id="0" name=""/>
        <dsp:cNvSpPr/>
      </dsp:nvSpPr>
      <dsp:spPr>
        <a:xfrm>
          <a:off x="7622297" y="2477988"/>
          <a:ext cx="1902023" cy="190202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 err="1"/>
            <a:t>Logging</a:t>
          </a:r>
          <a:endParaRPr lang="nl-NL" sz="1900" kern="1200" dirty="0"/>
        </a:p>
      </dsp:txBody>
      <dsp:txXfrm>
        <a:off x="7900842" y="2756533"/>
        <a:ext cx="1344933" cy="1344933"/>
      </dsp:txXfrm>
    </dsp:sp>
    <dsp:sp modelId="{147B031D-D640-48E4-947A-87979CA210A2}">
      <dsp:nvSpPr>
        <dsp:cNvPr id="0" name=""/>
        <dsp:cNvSpPr/>
      </dsp:nvSpPr>
      <dsp:spPr>
        <a:xfrm>
          <a:off x="5144988" y="4955297"/>
          <a:ext cx="1902023" cy="190202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Interactie</a:t>
          </a:r>
        </a:p>
      </dsp:txBody>
      <dsp:txXfrm>
        <a:off x="5423533" y="5233842"/>
        <a:ext cx="1344933" cy="1344933"/>
      </dsp:txXfrm>
    </dsp:sp>
    <dsp:sp modelId="{01B28DD5-EE1B-4831-83B8-F1A381836A42}">
      <dsp:nvSpPr>
        <dsp:cNvPr id="0" name=""/>
        <dsp:cNvSpPr/>
      </dsp:nvSpPr>
      <dsp:spPr>
        <a:xfrm>
          <a:off x="2667679" y="2477988"/>
          <a:ext cx="1902023" cy="190202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API Access</a:t>
          </a:r>
        </a:p>
      </dsp:txBody>
      <dsp:txXfrm>
        <a:off x="2946224" y="2756533"/>
        <a:ext cx="1344933" cy="13449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BCEA8-889F-451E-9BC0-36C0738A84BD}">
      <dsp:nvSpPr>
        <dsp:cNvPr id="0" name=""/>
        <dsp:cNvSpPr/>
      </dsp:nvSpPr>
      <dsp:spPr>
        <a:xfrm>
          <a:off x="4193976" y="1526976"/>
          <a:ext cx="3804046" cy="380404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6500" kern="1200" dirty="0"/>
            <a:t>ADR </a:t>
          </a:r>
          <a:r>
            <a:rPr lang="nl-NL" sz="6500" kern="1200" dirty="0" err="1"/>
            <a:t>Core</a:t>
          </a:r>
          <a:endParaRPr lang="nl-NL" sz="6500" kern="1200" dirty="0"/>
        </a:p>
      </dsp:txBody>
      <dsp:txXfrm>
        <a:off x="4751066" y="2084066"/>
        <a:ext cx="2689866" cy="2689866"/>
      </dsp:txXfrm>
    </dsp:sp>
    <dsp:sp modelId="{830B833B-CEB9-4756-ADCC-D92F4062C176}">
      <dsp:nvSpPr>
        <dsp:cNvPr id="0" name=""/>
        <dsp:cNvSpPr/>
      </dsp:nvSpPr>
      <dsp:spPr>
        <a:xfrm>
          <a:off x="5144988" y="679"/>
          <a:ext cx="1902023" cy="190202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 err="1"/>
            <a:t>Geospatial</a:t>
          </a:r>
          <a:endParaRPr lang="nl-NL" sz="1900" kern="1200" dirty="0"/>
        </a:p>
      </dsp:txBody>
      <dsp:txXfrm>
        <a:off x="5423533" y="279224"/>
        <a:ext cx="1344933" cy="1344933"/>
      </dsp:txXfrm>
    </dsp:sp>
    <dsp:sp modelId="{8305B3EF-7449-4B78-A5EE-FFB55C116F14}">
      <dsp:nvSpPr>
        <dsp:cNvPr id="0" name=""/>
        <dsp:cNvSpPr/>
      </dsp:nvSpPr>
      <dsp:spPr>
        <a:xfrm>
          <a:off x="7622297" y="2477988"/>
          <a:ext cx="1902023" cy="190202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 err="1"/>
            <a:t>Logging</a:t>
          </a:r>
          <a:endParaRPr lang="nl-NL" sz="1900" kern="1200" dirty="0"/>
        </a:p>
      </dsp:txBody>
      <dsp:txXfrm>
        <a:off x="7900842" y="2756533"/>
        <a:ext cx="1344933" cy="1344933"/>
      </dsp:txXfrm>
    </dsp:sp>
    <dsp:sp modelId="{147B031D-D640-48E4-947A-87979CA210A2}">
      <dsp:nvSpPr>
        <dsp:cNvPr id="0" name=""/>
        <dsp:cNvSpPr/>
      </dsp:nvSpPr>
      <dsp:spPr>
        <a:xfrm>
          <a:off x="5144988" y="4955297"/>
          <a:ext cx="1902023" cy="190202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Interactie</a:t>
          </a:r>
        </a:p>
      </dsp:txBody>
      <dsp:txXfrm>
        <a:off x="5423533" y="5233842"/>
        <a:ext cx="1344933" cy="1344933"/>
      </dsp:txXfrm>
    </dsp:sp>
    <dsp:sp modelId="{01B28DD5-EE1B-4831-83B8-F1A381836A42}">
      <dsp:nvSpPr>
        <dsp:cNvPr id="0" name=""/>
        <dsp:cNvSpPr/>
      </dsp:nvSpPr>
      <dsp:spPr>
        <a:xfrm>
          <a:off x="2667679" y="2477988"/>
          <a:ext cx="1902023" cy="190202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API Access</a:t>
          </a:r>
        </a:p>
      </dsp:txBody>
      <dsp:txXfrm>
        <a:off x="2946224" y="2756533"/>
        <a:ext cx="1344933" cy="13449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BCEA8-889F-451E-9BC0-36C0738A84BD}">
      <dsp:nvSpPr>
        <dsp:cNvPr id="0" name=""/>
        <dsp:cNvSpPr/>
      </dsp:nvSpPr>
      <dsp:spPr>
        <a:xfrm>
          <a:off x="4193976" y="1526976"/>
          <a:ext cx="3804046" cy="380404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6500" kern="1200" dirty="0"/>
            <a:t>ADR </a:t>
          </a:r>
          <a:r>
            <a:rPr lang="nl-NL" sz="6500" kern="1200" dirty="0" err="1"/>
            <a:t>Core</a:t>
          </a:r>
          <a:endParaRPr lang="nl-NL" sz="6500" kern="1200" dirty="0"/>
        </a:p>
      </dsp:txBody>
      <dsp:txXfrm>
        <a:off x="4751066" y="2084066"/>
        <a:ext cx="2689866" cy="2689866"/>
      </dsp:txXfrm>
    </dsp:sp>
    <dsp:sp modelId="{830B833B-CEB9-4756-ADCC-D92F4062C176}">
      <dsp:nvSpPr>
        <dsp:cNvPr id="0" name=""/>
        <dsp:cNvSpPr/>
      </dsp:nvSpPr>
      <dsp:spPr>
        <a:xfrm>
          <a:off x="5144988" y="679"/>
          <a:ext cx="1902023" cy="190202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 err="1"/>
            <a:t>Geospatial</a:t>
          </a:r>
          <a:endParaRPr lang="nl-NL" sz="1900" kern="1200" dirty="0"/>
        </a:p>
      </dsp:txBody>
      <dsp:txXfrm>
        <a:off x="5423533" y="279224"/>
        <a:ext cx="1344933" cy="1344933"/>
      </dsp:txXfrm>
    </dsp:sp>
    <dsp:sp modelId="{8305B3EF-7449-4B78-A5EE-FFB55C116F14}">
      <dsp:nvSpPr>
        <dsp:cNvPr id="0" name=""/>
        <dsp:cNvSpPr/>
      </dsp:nvSpPr>
      <dsp:spPr>
        <a:xfrm>
          <a:off x="7622297" y="2477988"/>
          <a:ext cx="1902023" cy="190202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 err="1"/>
            <a:t>Logging</a:t>
          </a:r>
          <a:endParaRPr lang="nl-NL" sz="1900" kern="1200" dirty="0"/>
        </a:p>
      </dsp:txBody>
      <dsp:txXfrm>
        <a:off x="7900842" y="2756533"/>
        <a:ext cx="1344933" cy="1344933"/>
      </dsp:txXfrm>
    </dsp:sp>
    <dsp:sp modelId="{147B031D-D640-48E4-947A-87979CA210A2}">
      <dsp:nvSpPr>
        <dsp:cNvPr id="0" name=""/>
        <dsp:cNvSpPr/>
      </dsp:nvSpPr>
      <dsp:spPr>
        <a:xfrm>
          <a:off x="5144988" y="4955297"/>
          <a:ext cx="1902023" cy="190202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Interactie</a:t>
          </a:r>
        </a:p>
      </dsp:txBody>
      <dsp:txXfrm>
        <a:off x="5423533" y="5233842"/>
        <a:ext cx="1344933" cy="1344933"/>
      </dsp:txXfrm>
    </dsp:sp>
    <dsp:sp modelId="{01B28DD5-EE1B-4831-83B8-F1A381836A42}">
      <dsp:nvSpPr>
        <dsp:cNvPr id="0" name=""/>
        <dsp:cNvSpPr/>
      </dsp:nvSpPr>
      <dsp:spPr>
        <a:xfrm>
          <a:off x="2667679" y="2477988"/>
          <a:ext cx="1902023" cy="190202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API Access</a:t>
          </a:r>
        </a:p>
      </dsp:txBody>
      <dsp:txXfrm>
        <a:off x="2946224" y="2756533"/>
        <a:ext cx="1344933" cy="1344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0.emf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0.emf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0.emf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5.emf"/><Relationship Id="rId7" Type="http://schemas.openxmlformats.org/officeDocument/2006/relationships/image" Target="../media/image7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8.svg"/><Relationship Id="rId7" Type="http://schemas.openxmlformats.org/officeDocument/2006/relationships/image" Target="../media/image1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9.emf"/><Relationship Id="rId9" Type="http://schemas.openxmlformats.org/officeDocument/2006/relationships/image" Target="../media/image18.emf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8.svg"/><Relationship Id="rId7" Type="http://schemas.openxmlformats.org/officeDocument/2006/relationships/image" Target="../media/image1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9.emf"/><Relationship Id="rId9" Type="http://schemas.openxmlformats.org/officeDocument/2006/relationships/image" Target="../media/image18.emf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7.png"/><Relationship Id="rId7" Type="http://schemas.openxmlformats.org/officeDocument/2006/relationships/image" Target="../media/image23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png"/><Relationship Id="rId4" Type="http://schemas.openxmlformats.org/officeDocument/2006/relationships/image" Target="../media/image8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8.svg"/><Relationship Id="rId7" Type="http://schemas.openxmlformats.org/officeDocument/2006/relationships/image" Target="../media/image17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7.png"/><Relationship Id="rId7" Type="http://schemas.openxmlformats.org/officeDocument/2006/relationships/image" Target="../media/image30.em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8.svg"/><Relationship Id="rId9" Type="http://schemas.openxmlformats.org/officeDocument/2006/relationships/image" Target="../media/image32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7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emf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33.emf"/><Relationship Id="rId4" Type="http://schemas.openxmlformats.org/officeDocument/2006/relationships/image" Target="../media/image8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emf"/><Relationship Id="rId4" Type="http://schemas.openxmlformats.org/officeDocument/2006/relationships/image" Target="../media/image3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emf"/><Relationship Id="rId4" Type="http://schemas.openxmlformats.org/officeDocument/2006/relationships/image" Target="../media/image3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emf"/><Relationship Id="rId4" Type="http://schemas.openxmlformats.org/officeDocument/2006/relationships/image" Target="../media/image3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7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emf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33.emf"/><Relationship Id="rId4" Type="http://schemas.openxmlformats.org/officeDocument/2006/relationships/image" Target="../media/image8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34.png"/><Relationship Id="rId4" Type="http://schemas.openxmlformats.org/officeDocument/2006/relationships/image" Target="../media/image8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emf"/><Relationship Id="rId4" Type="http://schemas.openxmlformats.org/officeDocument/2006/relationships/image" Target="../media/image33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emf"/><Relationship Id="rId4" Type="http://schemas.openxmlformats.org/officeDocument/2006/relationships/image" Target="../media/image33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emf"/><Relationship Id="rId4" Type="http://schemas.openxmlformats.org/officeDocument/2006/relationships/image" Target="../media/image33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emf"/><Relationship Id="rId4" Type="http://schemas.openxmlformats.org/officeDocument/2006/relationships/image" Target="../media/image33.emf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6.svg"/><Relationship Id="rId7" Type="http://schemas.openxmlformats.org/officeDocument/2006/relationships/image" Target="../media/image4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2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4.emf"/><Relationship Id="rId4" Type="http://schemas.openxmlformats.org/officeDocument/2006/relationships/image" Target="../media/image43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6.emf"/><Relationship Id="rId4" Type="http://schemas.openxmlformats.org/officeDocument/2006/relationships/image" Target="../media/image45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6.svg"/><Relationship Id="rId7" Type="http://schemas.openxmlformats.org/officeDocument/2006/relationships/image" Target="../media/image4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emf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8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6.svg"/><Relationship Id="rId7" Type="http://schemas.openxmlformats.org/officeDocument/2006/relationships/image" Target="../media/image4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50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1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2.emf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4.emf"/><Relationship Id="rId4" Type="http://schemas.openxmlformats.org/officeDocument/2006/relationships/image" Target="../media/image53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6.emf"/><Relationship Id="rId4" Type="http://schemas.openxmlformats.org/officeDocument/2006/relationships/image" Target="../media/image55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emf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6.svg"/><Relationship Id="rId7" Type="http://schemas.openxmlformats.org/officeDocument/2006/relationships/image" Target="../media/image4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0.emf"/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50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1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emf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emf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emf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emf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6.svg"/><Relationship Id="rId7" Type="http://schemas.openxmlformats.org/officeDocument/2006/relationships/image" Target="../media/image5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60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1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2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4.emf"/><Relationship Id="rId4" Type="http://schemas.openxmlformats.org/officeDocument/2006/relationships/image" Target="../media/image6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6.emf"/><Relationship Id="rId4" Type="http://schemas.openxmlformats.org/officeDocument/2006/relationships/image" Target="../media/image65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0.emf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6.svg"/><Relationship Id="rId7" Type="http://schemas.openxmlformats.org/officeDocument/2006/relationships/image" Target="../media/image5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0.emf"/><Relationship Id="rId2" Type="http://schemas.openxmlformats.org/officeDocument/2006/relationships/image" Target="../media/image6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8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60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1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0.emf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0.emf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0.emf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0.emf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Layouts/_rels/slideLayout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.svg"/><Relationship Id="rId7" Type="http://schemas.openxmlformats.org/officeDocument/2006/relationships/image" Target="../media/image6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70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2.emf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4.emf"/><Relationship Id="rId4" Type="http://schemas.openxmlformats.org/officeDocument/2006/relationships/image" Target="../media/image73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6.emf"/><Relationship Id="rId4" Type="http://schemas.openxmlformats.org/officeDocument/2006/relationships/image" Target="../media/image75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0.emf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Layouts/_rels/slideLayout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.svg"/><Relationship Id="rId7" Type="http://schemas.openxmlformats.org/officeDocument/2006/relationships/image" Target="../media/image6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0.emf"/><Relationship Id="rId2" Type="http://schemas.openxmlformats.org/officeDocument/2006/relationships/image" Target="../media/image7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8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70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0.emf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 Voorbl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7">
            <a:extLst>
              <a:ext uri="{FF2B5EF4-FFF2-40B4-BE49-F238E27FC236}">
                <a16:creationId xmlns:a16="http://schemas.microsoft.com/office/drawing/2014/main" id="{6BE25A93-CD02-C441-97AC-2768F1963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" y="2490"/>
            <a:ext cx="6090779" cy="685302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8355" y="-1"/>
            <a:ext cx="3028107" cy="12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1650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0 Algemeen Tussenblad met domeinen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BE336A49-3D0D-7A41-A12C-EE79D6FB82BC}"/>
              </a:ext>
            </a:extLst>
          </p:cNvPr>
          <p:cNvSpPr/>
          <p:nvPr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150372EC-C56C-E04E-A243-C85DACBF9554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8" name="Oval 24">
            <a:extLst>
              <a:ext uri="{FF2B5EF4-FFF2-40B4-BE49-F238E27FC236}">
                <a16:creationId xmlns:a16="http://schemas.microsoft.com/office/drawing/2014/main" id="{54FCBD83-55D6-BC44-A9EB-94614C54CFF6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9" name="Oval 25">
            <a:extLst>
              <a:ext uri="{FF2B5EF4-FFF2-40B4-BE49-F238E27FC236}">
                <a16:creationId xmlns:a16="http://schemas.microsoft.com/office/drawing/2014/main" id="{AF0B8F4F-13B3-E04D-937F-43F7185E4F39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6">
            <a:extLst>
              <a:ext uri="{FF2B5EF4-FFF2-40B4-BE49-F238E27FC236}">
                <a16:creationId xmlns:a16="http://schemas.microsoft.com/office/drawing/2014/main" id="{8AD0F9EF-6BC1-6846-AB02-97A075A1A21F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7">
            <a:extLst>
              <a:ext uri="{FF2B5EF4-FFF2-40B4-BE49-F238E27FC236}">
                <a16:creationId xmlns:a16="http://schemas.microsoft.com/office/drawing/2014/main" id="{A107C61F-B063-C649-BE0D-15E229541C34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8">
            <a:extLst>
              <a:ext uri="{FF2B5EF4-FFF2-40B4-BE49-F238E27FC236}">
                <a16:creationId xmlns:a16="http://schemas.microsoft.com/office/drawing/2014/main" id="{01CB9FC1-C0E6-5543-B860-7C20BE4FD353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03900791"/>
      </p:ext>
    </p:extLst>
  </p:cSld>
  <p:clrMapOvr>
    <a:masterClrMapping/>
  </p:clrMapOvr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2 RoSeS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036C9C0-F35B-1846-886F-0B16493E1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E8CCE8B3-D056-F844-82AA-F2321270952D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A7102-C484-C3B4-1207-A0D57ECE9A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66390"/>
      </p:ext>
    </p:extLst>
  </p:cSld>
  <p:clrMapOvr>
    <a:masterClrMapping/>
  </p:clrMapOvr>
  <p:hf sldNum="0"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3 RoSeS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5A274D-FA27-6344-B783-4D64D1E00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C13F8CB5-2748-9649-B124-F65DF9B0DCC2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6DD39-1CF6-403D-CD37-9C48BD967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97252"/>
      </p:ext>
    </p:extLst>
  </p:cSld>
  <p:clrMapOvr>
    <a:masterClrMapping/>
  </p:clrMapOvr>
  <p:hf sldNum="0"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4 RoSeS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409D8F-0DB2-4F48-A6A4-01B168B14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B0984A9-AEF4-4F47-92D8-AA6901DCC9DC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FF63F-6EB8-59BD-5937-1955B8A8C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873"/>
      </p:ext>
    </p:extLst>
  </p:cSld>
  <p:clrMapOvr>
    <a:masterClrMapping/>
  </p:clrMapOvr>
  <p:hf sldNum="0"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376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1 Algemeen Tussenblad met domeinen en tekst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2EBB3B-2EF0-6E4D-83C1-1DC3A638E6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5763087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2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bg1"/>
                </a:solidFill>
              </a:defRPr>
            </a:lvl1pPr>
          </a:lstStyle>
          <a:p>
            <a:r>
              <a:rPr lang="nl-NL"/>
              <a:t>Click to edit Master title 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</p:spTree>
    <p:extLst>
      <p:ext uri="{BB962C8B-B14F-4D97-AF65-F5344CB8AC3E}">
        <p14:creationId xmlns:p14="http://schemas.microsoft.com/office/powerpoint/2010/main" val="192160700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3 Algemeen Tussenblad Lichtgroen met tekst">
    <p:bg>
      <p:bgPr>
        <a:solidFill>
          <a:srgbClr val="D7E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8A547C9E-C318-D84A-ABA6-BAEDF185A8A9}"/>
              </a:ext>
            </a:extLst>
          </p:cNvPr>
          <p:cNvSpPr/>
          <p:nvPr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F990B385-969F-2B45-94DD-74D54BD41677}"/>
              </a:ext>
            </a:extLst>
          </p:cNvPr>
          <p:cNvSpPr/>
          <p:nvPr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</p:spTree>
    <p:extLst>
      <p:ext uri="{BB962C8B-B14F-4D97-AF65-F5344CB8AC3E}">
        <p14:creationId xmlns:p14="http://schemas.microsoft.com/office/powerpoint/2010/main" val="298417623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4 Algemeen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90525616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5 Algemeen Voorbeeld foto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3">
            <a:extLst>
              <a:ext uri="{FF2B5EF4-FFF2-40B4-BE49-F238E27FC236}">
                <a16:creationId xmlns:a16="http://schemas.microsoft.com/office/drawing/2014/main" id="{4A1852F2-A022-F64B-B142-C625F02FD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5206" cy="685799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80053755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6 Algemeen Voorbeeld illustratie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453094-6C0B-2140-97D9-4001BC1131B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BE5B5D6C-990E-A342-8BA0-FAFD15634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3300ADE-20FA-0B4B-B767-733B6AE90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69" y="1185907"/>
            <a:ext cx="4065061" cy="41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8616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7 Algemeen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31005365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8 Algemeen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4251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9 Algemeen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61853906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2 Voorbl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4">
            <a:extLst>
              <a:ext uri="{FF2B5EF4-FFF2-40B4-BE49-F238E27FC236}">
                <a16:creationId xmlns:a16="http://schemas.microsoft.com/office/drawing/2014/main" id="{E179A1CE-AC72-7949-8131-48F0624E0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5206" cy="685800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8355" y="-1"/>
            <a:ext cx="3028107" cy="12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2445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20 Algemeen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A14DAA77-4ECB-1E45-9F58-1266A1D41F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737355083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1 Missie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/>
        </p:nvSpPr>
        <p:spPr>
          <a:xfrm>
            <a:off x="6792120" y="2147230"/>
            <a:ext cx="4096966" cy="36941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2050" b="1" dirty="0">
                <a:solidFill>
                  <a:schemeClr val="bg1"/>
                </a:solidFill>
              </a:rPr>
              <a:t>De Missie van Logius</a:t>
            </a:r>
          </a:p>
          <a:p>
            <a:pPr algn="l"/>
            <a:endParaRPr lang="nl-NL" sz="1600" dirty="0">
              <a:solidFill>
                <a:schemeClr val="bg1"/>
              </a:solidFill>
            </a:endParaRP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Logius gelooft in een overheid die altijd, overal</a:t>
            </a: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en voor iedereen beschikbaar en toegankelijk is.</a:t>
            </a:r>
          </a:p>
          <a:p>
            <a:pPr algn="l"/>
            <a:endParaRPr lang="nl-NL" sz="1200" dirty="0">
              <a:solidFill>
                <a:schemeClr val="bg1"/>
              </a:solidFill>
            </a:endParaRP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Daarom bieden we publieke organisaties producten en diensten waarmee we er samen voor zorgen dat burgers en bedrijven digitaal zaken kunnen regelen met de overheid.</a:t>
            </a:r>
          </a:p>
          <a:p>
            <a:pPr algn="l"/>
            <a:endParaRPr lang="nl-NL" sz="1200" dirty="0">
              <a:solidFill>
                <a:schemeClr val="bg1"/>
              </a:solidFill>
            </a:endParaRP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Dat doen we vakkundig, betrouwbaar en</a:t>
            </a: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in eenvoud. </a:t>
            </a:r>
          </a:p>
        </p:txBody>
      </p:sp>
    </p:spTree>
    <p:extLst>
      <p:ext uri="{BB962C8B-B14F-4D97-AF65-F5344CB8AC3E}">
        <p14:creationId xmlns:p14="http://schemas.microsoft.com/office/powerpoint/2010/main" val="3058415474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2 Centrale boodschap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/>
        </p:nvSpPr>
        <p:spPr>
          <a:xfrm>
            <a:off x="6792121" y="2147230"/>
            <a:ext cx="3011910" cy="36941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2050" b="1" dirty="0">
                <a:solidFill>
                  <a:schemeClr val="bg1"/>
                </a:solidFill>
              </a:rPr>
              <a:t>Samen zorgen we voor een digitale overheid die werkt voor iedereen. </a:t>
            </a:r>
          </a:p>
        </p:txBody>
      </p:sp>
    </p:spTree>
    <p:extLst>
      <p:ext uri="{BB962C8B-B14F-4D97-AF65-F5344CB8AC3E}">
        <p14:creationId xmlns:p14="http://schemas.microsoft.com/office/powerpoint/2010/main" val="3748486452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3 Domeinen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E8AFB8-B582-5FD7-4326-6D667DD4E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008" y="2473481"/>
            <a:ext cx="395948" cy="3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1D004-596A-4687-6D31-ECA17DDF1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750" y="2473481"/>
            <a:ext cx="395948" cy="39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FF811-71F6-F006-731D-2BB6029BC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491" y="2473481"/>
            <a:ext cx="395948" cy="39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0B7128-104D-65A1-88A6-65A1F785C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81" y="2473480"/>
            <a:ext cx="395949" cy="3960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A6BB34-AFC3-FCD8-BB93-E8C4B6F3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836" y="2473881"/>
            <a:ext cx="395949" cy="39600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A6CF40ED-B3DB-6A4C-8048-A7CEA8CC2670}"/>
              </a:ext>
            </a:extLst>
          </p:cNvPr>
          <p:cNvCxnSpPr/>
          <p:nvPr/>
        </p:nvCxnSpPr>
        <p:spPr>
          <a:xfrm>
            <a:off x="774974" y="3063227"/>
            <a:ext cx="1967869" cy="0"/>
          </a:xfrm>
          <a:prstGeom prst="line">
            <a:avLst/>
          </a:prstGeom>
          <a:ln w="254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4C346DEE-E7C9-284C-90A7-F27EDBB040B8}"/>
              </a:ext>
            </a:extLst>
          </p:cNvPr>
          <p:cNvCxnSpPr/>
          <p:nvPr/>
        </p:nvCxnSpPr>
        <p:spPr>
          <a:xfrm>
            <a:off x="2936233" y="3063227"/>
            <a:ext cx="1967869" cy="0"/>
          </a:xfrm>
          <a:prstGeom prst="line">
            <a:avLst/>
          </a:prstGeom>
          <a:ln w="254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4EC85019-264A-8444-8C67-2D7810A7E99F}"/>
              </a:ext>
            </a:extLst>
          </p:cNvPr>
          <p:cNvCxnSpPr/>
          <p:nvPr/>
        </p:nvCxnSpPr>
        <p:spPr>
          <a:xfrm>
            <a:off x="5097491" y="3063227"/>
            <a:ext cx="1967869" cy="0"/>
          </a:xfrm>
          <a:prstGeom prst="line">
            <a:avLst/>
          </a:prstGeom>
          <a:ln w="254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78A0D59E-E748-FE46-B13F-34DA25396717}"/>
              </a:ext>
            </a:extLst>
          </p:cNvPr>
          <p:cNvCxnSpPr/>
          <p:nvPr/>
        </p:nvCxnSpPr>
        <p:spPr>
          <a:xfrm>
            <a:off x="7258750" y="3063227"/>
            <a:ext cx="1967869" cy="0"/>
          </a:xfrm>
          <a:prstGeom prst="line">
            <a:avLst/>
          </a:prstGeom>
          <a:ln w="254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B7349073-4E48-D449-AE04-A617E6D9EB2B}"/>
              </a:ext>
            </a:extLst>
          </p:cNvPr>
          <p:cNvCxnSpPr/>
          <p:nvPr/>
        </p:nvCxnSpPr>
        <p:spPr>
          <a:xfrm>
            <a:off x="9420008" y="3063227"/>
            <a:ext cx="1967869" cy="0"/>
          </a:xfrm>
          <a:prstGeom prst="line">
            <a:avLst/>
          </a:prstGeom>
          <a:ln w="254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E625C973-DA58-6448-86C5-198CE00AF485}"/>
              </a:ext>
            </a:extLst>
          </p:cNvPr>
          <p:cNvSpPr txBox="1"/>
          <p:nvPr/>
        </p:nvSpPr>
        <p:spPr>
          <a:xfrm>
            <a:off x="1249518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Toegang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D0443213-599E-4A4C-A978-C1B0DFC142A7}"/>
              </a:ext>
            </a:extLst>
          </p:cNvPr>
          <p:cNvSpPr txBox="1"/>
          <p:nvPr/>
        </p:nvSpPr>
        <p:spPr>
          <a:xfrm>
            <a:off x="3410776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Interactie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86B368D2-BF7D-2B4D-88F2-D5F875261FDB}"/>
              </a:ext>
            </a:extLst>
          </p:cNvPr>
          <p:cNvSpPr txBox="1"/>
          <p:nvPr/>
        </p:nvSpPr>
        <p:spPr>
          <a:xfrm>
            <a:off x="5572035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 err="1"/>
              <a:t>Gegevens-uitwisseling</a:t>
            </a:r>
            <a:endParaRPr lang="nl-NL" sz="1000" b="1" dirty="0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1044E12-6195-2344-ACC6-A05CAC66AC5D}"/>
              </a:ext>
            </a:extLst>
          </p:cNvPr>
          <p:cNvSpPr txBox="1"/>
          <p:nvPr/>
        </p:nvSpPr>
        <p:spPr>
          <a:xfrm>
            <a:off x="7733293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Infrastructuur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BC8D71EC-A8C6-6E48-AB5B-A890647B96B3}"/>
              </a:ext>
            </a:extLst>
          </p:cNvPr>
          <p:cNvSpPr txBox="1"/>
          <p:nvPr/>
        </p:nvSpPr>
        <p:spPr>
          <a:xfrm>
            <a:off x="9894552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Regie op stelsels en standaarden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0ECDDC91-C2D3-9644-8506-E16D8284622F}"/>
              </a:ext>
            </a:extLst>
          </p:cNvPr>
          <p:cNvSpPr txBox="1"/>
          <p:nvPr/>
        </p:nvSpPr>
        <p:spPr>
          <a:xfrm>
            <a:off x="774973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 veilig en makkelijk toegang worden gegeven tot online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dienst-verlening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Niet alleen vanuit Nederland, maar ook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daar-buiten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 de juiste persoon of het juiste bedrijf worden gedeeld. 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3CED80A6-C3ED-0A47-A8AF-2A7399AEE304}"/>
              </a:ext>
            </a:extLst>
          </p:cNvPr>
          <p:cNvSpPr txBox="1"/>
          <p:nvPr/>
        </p:nvSpPr>
        <p:spPr>
          <a:xfrm>
            <a:off x="2936232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Burgers en ondernemers 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op een veilige en toegankelijke manier attenderen op belangrijke zaken met een digitaal bericht.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kunt u iemand inzicht geven in zijn of haar geregistreerde gegevens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diegene de regie geven over deze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persoons-gegevens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waaronder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delen met anderen.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EB9F4020-CA2C-954E-9D79-F80E79E0224A}"/>
              </a:ext>
            </a:extLst>
          </p:cNvPr>
          <p:cNvSpPr txBox="1"/>
          <p:nvPr/>
        </p:nvSpPr>
        <p:spPr>
          <a:xfrm>
            <a:off x="5097491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gegevens kunt u veilig, betrouwbaar en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gestandaar-diseerd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uitwisselen tussen overheden, burgers en bedrijven.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maakt dit mogelijk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ketenpartner voor de digitale overheid.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Daarbij bieden we ook oplossingen om de gegevens in de basisregistraties op orde te houden en uit te wisselen.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F51030E1-C554-A447-A03B-EEE72351A79D}"/>
              </a:ext>
            </a:extLst>
          </p:cNvPr>
          <p:cNvSpPr txBox="1"/>
          <p:nvPr/>
        </p:nvSpPr>
        <p:spPr>
          <a:xfrm>
            <a:off x="7258749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snel en schaalbaar opbouwen met ons IT-fundament.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u voldoet altijd aan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laatste veiligheidseisen, standaarden en regelgeving.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zorgt Logius voor betrouwbare verbindingen voor het transport van uw data naar burgers, bedrijven en overheden.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089CEB50-C09E-6443-A46E-C24D1B218734}"/>
              </a:ext>
            </a:extLst>
          </p:cNvPr>
          <p:cNvSpPr txBox="1"/>
          <p:nvPr/>
        </p:nvSpPr>
        <p:spPr>
          <a:xfrm>
            <a:off x="9420008" y="3307469"/>
            <a:ext cx="199701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dienstverlening aan burgers en bedrijven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veilig, herkenbaar en makkelijk door het gebruik van uniforme standaarden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stelsels.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Daarvoor maken we samen sector overstijgende afspraken.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heeft de regie op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maken, vastleggen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actualiseren van die afspraken en organiseert daarvoor publiek-private samenwerking.</a:t>
            </a:r>
          </a:p>
        </p:txBody>
      </p:sp>
      <p:cxnSp>
        <p:nvCxnSpPr>
          <p:cNvPr id="41" name="Straight Connector 8">
            <a:extLst>
              <a:ext uri="{FF2B5EF4-FFF2-40B4-BE49-F238E27FC236}">
                <a16:creationId xmlns:a16="http://schemas.microsoft.com/office/drawing/2014/main" id="{A2511EAB-52DE-7A45-BF7B-52D972E671CD}"/>
              </a:ext>
            </a:extLst>
          </p:cNvPr>
          <p:cNvCxnSpPr>
            <a:cxnSpLocks/>
          </p:cNvCxnSpPr>
          <p:nvPr/>
        </p:nvCxnSpPr>
        <p:spPr>
          <a:xfrm>
            <a:off x="674290" y="2015218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4E27D129-A232-5344-8803-9E86ACD54AE1}"/>
              </a:ext>
            </a:extLst>
          </p:cNvPr>
          <p:cNvSpPr txBox="1"/>
          <p:nvPr/>
        </p:nvSpPr>
        <p:spPr>
          <a:xfrm>
            <a:off x="674289" y="1424083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24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4136455932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4 Centrale boodschap +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A45183C3-A470-5249-9062-F3AB735C6B7E}"/>
              </a:ext>
            </a:extLst>
          </p:cNvPr>
          <p:cNvGrpSpPr/>
          <p:nvPr/>
        </p:nvGrpSpPr>
        <p:grpSpPr>
          <a:xfrm>
            <a:off x="753171" y="2380205"/>
            <a:ext cx="10764538" cy="2540982"/>
            <a:chOff x="1506537" y="5516650"/>
            <a:chExt cx="21531880" cy="5081964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E9CA1229-1726-EC45-B30C-3F785FEF7BC4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9B4D0847-5D26-FE4E-981B-6A8F12F9C49A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6119D2B6-C751-2249-A144-BCE48F96AA83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A7CB083D-98FB-FC4B-ACBB-88B3D899262B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27658245-9BAD-3543-B0A1-4452188CA6A2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12A9600F-7BDF-954C-84F2-C0D37ADC51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A86A9338-608F-5246-A82E-34EA0E531728}"/>
              </a:ext>
            </a:extLst>
          </p:cNvPr>
          <p:cNvCxnSpPr>
            <a:cxnSpLocks/>
          </p:cNvCxnSpPr>
          <p:nvPr/>
        </p:nvCxnSpPr>
        <p:spPr>
          <a:xfrm>
            <a:off x="674290" y="2015218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94B8A03A-FF4E-A646-AD0D-030EA500E577}"/>
              </a:ext>
            </a:extLst>
          </p:cNvPr>
          <p:cNvSpPr txBox="1"/>
          <p:nvPr/>
        </p:nvSpPr>
        <p:spPr>
          <a:xfrm>
            <a:off x="674289" y="1424083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24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23D46-EDB5-8EB4-FD6B-CC3CF01E6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5662" y="2380206"/>
            <a:ext cx="1403167" cy="1403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3217B-402D-63A8-A352-6DCF88FA4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139" y="2385635"/>
            <a:ext cx="1403167" cy="1403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1B6BB-83BC-6DAA-CEE2-10737199CF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5203" y="2369697"/>
            <a:ext cx="1413674" cy="1413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70C77-6441-BDC8-B696-F70998135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170" y="2380206"/>
            <a:ext cx="1413675" cy="14138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18BC40-1251-D6B2-A644-F8D290D4A3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9187" y="2380206"/>
            <a:ext cx="1413675" cy="141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54486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5 Missie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/>
        </p:nvSpPr>
        <p:spPr>
          <a:xfrm>
            <a:off x="674289" y="1056690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Missie van Logius</a:t>
            </a:r>
          </a:p>
        </p:txBody>
      </p: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3CF99B95-9F48-3148-AC26-EFE5C107E7BB}"/>
              </a:ext>
            </a:extLst>
          </p:cNvPr>
          <p:cNvSpPr/>
          <p:nvPr/>
        </p:nvSpPr>
        <p:spPr>
          <a:xfrm>
            <a:off x="674289" y="1853828"/>
            <a:ext cx="10843420" cy="983522"/>
          </a:xfrm>
          <a:prstGeom prst="roundRect">
            <a:avLst/>
          </a:prstGeom>
          <a:solidFill>
            <a:srgbClr val="EB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 Daarom bieden we</a:t>
            </a:r>
          </a:p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Publieke organisaties producten en diensten waarmee we er samen voor zorgen dat burgers en bedrijven digitaal</a:t>
            </a:r>
          </a:p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zaken kunnen regelen met de overheid. Dat doen we vakkundig, betrouwbaar en in eenvoud. 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85FC5992-31CA-D841-A26F-65A4F60D56CE}"/>
              </a:ext>
            </a:extLst>
          </p:cNvPr>
          <p:cNvGrpSpPr/>
          <p:nvPr/>
        </p:nvGrpSpPr>
        <p:grpSpPr>
          <a:xfrm>
            <a:off x="753171" y="3183028"/>
            <a:ext cx="10764538" cy="2540982"/>
            <a:chOff x="1506537" y="5516650"/>
            <a:chExt cx="21531880" cy="5081964"/>
          </a:xfrm>
        </p:grpSpPr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CB12E3FA-BEB7-AF40-A3D9-964AE9A46783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CB07EF12-E302-284F-9F61-01A992055B17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583A5319-07F3-A34E-B751-D51D64287EB7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DB2C64B5-7948-EE40-9CFF-58B69917D164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4DA06A8A-5E14-974C-8069-09E564FEB206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ED408CFB-9942-C14F-B152-CECF291EA3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5EAD038-A4A3-7BCE-F7A2-FC4AA6A92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5662" y="3183028"/>
            <a:ext cx="1403167" cy="1403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1E1A3A-415B-D201-DAD0-5150C0EEC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139" y="3188457"/>
            <a:ext cx="1403167" cy="1403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8572DF-450C-57DF-23F2-CB4CCB11E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5203" y="3172519"/>
            <a:ext cx="1413674" cy="14138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E4EF34-C545-727C-72DD-3B05BB4CA7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170" y="3183028"/>
            <a:ext cx="1413675" cy="14138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B02EF0-95FB-83DE-18D1-DDFFE35D76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9187" y="3183028"/>
            <a:ext cx="1413675" cy="141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44579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6 Missie Logius en kernwaar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Afbeelding 53" descr="Afbeelding met tekst&#10;&#10;Automatisch gegenereerde beschrijving">
            <a:extLst>
              <a:ext uri="{FF2B5EF4-FFF2-40B4-BE49-F238E27FC236}">
                <a16:creationId xmlns:a16="http://schemas.microsoft.com/office/drawing/2014/main" id="{69927C9B-06B7-BB40-A5DE-06942AE47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63438" cy="6477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46" name="Straight Connector 11">
            <a:extLst>
              <a:ext uri="{FF2B5EF4-FFF2-40B4-BE49-F238E27FC236}">
                <a16:creationId xmlns:a16="http://schemas.microsoft.com/office/drawing/2014/main" id="{8B883E43-0EEB-A74B-9E92-E5164F2EF47E}"/>
              </a:ext>
            </a:extLst>
          </p:cNvPr>
          <p:cNvCxnSpPr>
            <a:cxnSpLocks/>
          </p:cNvCxnSpPr>
          <p:nvPr/>
        </p:nvCxnSpPr>
        <p:spPr>
          <a:xfrm>
            <a:off x="675547" y="2017249"/>
            <a:ext cx="4594267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AC1089E8-7FEB-C944-A0B8-A8F578372B39}"/>
              </a:ext>
            </a:extLst>
          </p:cNvPr>
          <p:cNvSpPr txBox="1"/>
          <p:nvPr/>
        </p:nvSpPr>
        <p:spPr>
          <a:xfrm>
            <a:off x="680791" y="1425582"/>
            <a:ext cx="4589023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Missie Logius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C5D8E953-FDC7-9C47-A682-7BB2D7AF7A86}"/>
              </a:ext>
            </a:extLst>
          </p:cNvPr>
          <p:cNvSpPr txBox="1"/>
          <p:nvPr/>
        </p:nvSpPr>
        <p:spPr>
          <a:xfrm>
            <a:off x="674290" y="2232425"/>
            <a:ext cx="4595524" cy="29562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</a:t>
            </a: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in eenvoud.</a:t>
            </a:r>
            <a:endParaRPr lang="nl-NL" sz="1600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A1A3BD5F-40EB-1F42-9BE9-EEA10317D70A}"/>
              </a:ext>
            </a:extLst>
          </p:cNvPr>
          <p:cNvSpPr txBox="1"/>
          <p:nvPr/>
        </p:nvSpPr>
        <p:spPr>
          <a:xfrm>
            <a:off x="7191888" y="2601055"/>
            <a:ext cx="2780145" cy="6356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In eenvoud</a:t>
            </a:r>
            <a:endParaRPr lang="nl-NL" sz="16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A5BC0D37-1CD2-F04E-B9A6-D9E0C58DF419}"/>
              </a:ext>
            </a:extLst>
          </p:cNvPr>
          <p:cNvSpPr txBox="1"/>
          <p:nvPr/>
        </p:nvSpPr>
        <p:spPr>
          <a:xfrm>
            <a:off x="7191888" y="3608561"/>
            <a:ext cx="2780145" cy="6356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Betrouwbaar</a:t>
            </a:r>
            <a:endParaRPr lang="nl-NL" sz="16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C921AE7F-471D-024C-814F-1376CCC74010}"/>
              </a:ext>
            </a:extLst>
          </p:cNvPr>
          <p:cNvSpPr txBox="1"/>
          <p:nvPr/>
        </p:nvSpPr>
        <p:spPr>
          <a:xfrm>
            <a:off x="7191888" y="4606285"/>
            <a:ext cx="2780145" cy="6356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Vakkundig</a:t>
            </a:r>
            <a:endParaRPr lang="nl-NL" sz="16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52" name="Afbeelding 51">
            <a:extLst>
              <a:ext uri="{FF2B5EF4-FFF2-40B4-BE49-F238E27FC236}">
                <a16:creationId xmlns:a16="http://schemas.microsoft.com/office/drawing/2014/main" id="{D4E32D6A-0759-CF45-902E-74D38F3388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010" y="2309539"/>
            <a:ext cx="2423096" cy="38023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EDB043-FCEF-6824-BEBD-F60561A19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972" y="2577193"/>
            <a:ext cx="661735" cy="6618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6B9F76-6D8F-C32F-0975-1B3A3C0E7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068" y="3591522"/>
            <a:ext cx="652639" cy="6527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3E277-0C5C-C3F8-F08F-DCB251CD4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8068" y="4597765"/>
            <a:ext cx="652638" cy="6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59390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7 (Missie)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  <p:sp>
        <p:nvSpPr>
          <p:cNvPr id="6" name="Tekstvak 42">
            <a:extLst>
              <a:ext uri="{FF2B5EF4-FFF2-40B4-BE49-F238E27FC236}">
                <a16:creationId xmlns:a16="http://schemas.microsoft.com/office/drawing/2014/main" id="{8A9285C1-F543-4146-A709-25BCAD8A48CC}"/>
              </a:ext>
            </a:extLst>
          </p:cNvPr>
          <p:cNvSpPr txBox="1"/>
          <p:nvPr/>
        </p:nvSpPr>
        <p:spPr>
          <a:xfrm>
            <a:off x="2615186" y="2017643"/>
            <a:ext cx="6961628" cy="19977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ctr"/>
            <a:endParaRPr lang="nl-NL" sz="16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ctr"/>
            <a:endParaRPr lang="nl-NL" sz="16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907362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8 Missie Logius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/>
        </p:nvSpPr>
        <p:spPr>
          <a:xfrm>
            <a:off x="674289" y="1056690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De missie van Logius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54F08398-8449-0441-B57F-11DCB6022664}"/>
              </a:ext>
            </a:extLst>
          </p:cNvPr>
          <p:cNvSpPr txBox="1"/>
          <p:nvPr/>
        </p:nvSpPr>
        <p:spPr>
          <a:xfrm>
            <a:off x="674290" y="1863000"/>
            <a:ext cx="3833115" cy="385194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1600" dirty="0">
              <a:solidFill>
                <a:schemeClr val="tx1"/>
              </a:solidFill>
            </a:endParaRP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6D29154E-0585-2947-AF34-73A73B19A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119" y="2007373"/>
            <a:ext cx="6976523" cy="37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56163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9 (Centrale Boodschap) -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  <p:sp>
        <p:nvSpPr>
          <p:cNvPr id="7" name="Tekstvak 42">
            <a:extLst>
              <a:ext uri="{FF2B5EF4-FFF2-40B4-BE49-F238E27FC236}">
                <a16:creationId xmlns:a16="http://schemas.microsoft.com/office/drawing/2014/main" id="{91E5C927-1049-A140-86D5-817192C12723}"/>
              </a:ext>
            </a:extLst>
          </p:cNvPr>
          <p:cNvSpPr txBox="1"/>
          <p:nvPr/>
        </p:nvSpPr>
        <p:spPr>
          <a:xfrm>
            <a:off x="2615186" y="2017643"/>
            <a:ext cx="6961628" cy="19977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Samen zorgen we voor een digitale overheid </a:t>
            </a: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werkt voor iedereen. </a:t>
            </a:r>
            <a:endParaRPr lang="nl-N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95525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3 Algemeen pijl links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98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5F7E6FAB-B9DD-D1D9-573F-B1C7C5CBFD2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BD886B1-97A1-BC26-CCEE-110EF0976B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CC081BA-E8E6-A38D-4759-882D32E1B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4045001170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10 - Algemeen; dienstverlening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defTabSz="457017">
              <a:defRPr/>
            </a:lvl1pPr>
          </a:lstStyle>
          <a:p>
            <a:pPr defTabSz="914217"/>
            <a:r>
              <a:rPr lang="nl-NL" sz="2400" dirty="0">
                <a:solidFill>
                  <a:srgbClr val="39870C"/>
                </a:solidFill>
                <a:latin typeface="+mj-lt"/>
              </a:rPr>
              <a:t>Dienstverlening Logius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EBDE1F-B74B-B741-91FF-63150E78962D}"/>
              </a:ext>
            </a:extLst>
          </p:cNvPr>
          <p:cNvSpPr/>
          <p:nvPr/>
        </p:nvSpPr>
        <p:spPr>
          <a:xfrm>
            <a:off x="2345761" y="2169034"/>
            <a:ext cx="1590054" cy="3963410"/>
          </a:xfrm>
          <a:prstGeom prst="roundRect">
            <a:avLst/>
          </a:prstGeom>
          <a:solidFill>
            <a:srgbClr val="E17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2" name="Tekstvak 42">
            <a:extLst>
              <a:ext uri="{FF2B5EF4-FFF2-40B4-BE49-F238E27FC236}">
                <a16:creationId xmlns:a16="http://schemas.microsoft.com/office/drawing/2014/main" id="{0997CBD2-35B4-AA45-BB1F-F1D6A19EBDF1}"/>
              </a:ext>
            </a:extLst>
          </p:cNvPr>
          <p:cNvSpPr txBox="1"/>
          <p:nvPr/>
        </p:nvSpPr>
        <p:spPr>
          <a:xfrm>
            <a:off x="2159620" y="2556396"/>
            <a:ext cx="196968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Toegang</a:t>
            </a:r>
            <a:endParaRPr lang="nl-NL" sz="1000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DD1CE02-39B1-5547-B177-3E4EC464373E}"/>
              </a:ext>
            </a:extLst>
          </p:cNvPr>
          <p:cNvSpPr/>
          <p:nvPr/>
        </p:nvSpPr>
        <p:spPr>
          <a:xfrm>
            <a:off x="4094820" y="2169034"/>
            <a:ext cx="1590054" cy="3963410"/>
          </a:xfrm>
          <a:prstGeom prst="roundRect">
            <a:avLst/>
          </a:prstGeom>
          <a:solidFill>
            <a:srgbClr val="8FCAE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3" name="Tekstvak 42">
            <a:extLst>
              <a:ext uri="{FF2B5EF4-FFF2-40B4-BE49-F238E27FC236}">
                <a16:creationId xmlns:a16="http://schemas.microsoft.com/office/drawing/2014/main" id="{E76D7B3E-2325-8C4D-BE37-9B811335BE87}"/>
              </a:ext>
            </a:extLst>
          </p:cNvPr>
          <p:cNvSpPr txBox="1"/>
          <p:nvPr/>
        </p:nvSpPr>
        <p:spPr>
          <a:xfrm>
            <a:off x="3849052" y="2556396"/>
            <a:ext cx="196968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F746EC9-3F0C-5541-B59C-E6F87F06C660}"/>
              </a:ext>
            </a:extLst>
          </p:cNvPr>
          <p:cNvSpPr/>
          <p:nvPr/>
        </p:nvSpPr>
        <p:spPr>
          <a:xfrm>
            <a:off x="5803696" y="2169034"/>
            <a:ext cx="1590054" cy="3963410"/>
          </a:xfrm>
          <a:prstGeom prst="roundRect">
            <a:avLst/>
          </a:prstGeom>
          <a:solidFill>
            <a:srgbClr val="FFB61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4" name="Tekstvak 42">
            <a:extLst>
              <a:ext uri="{FF2B5EF4-FFF2-40B4-BE49-F238E27FC236}">
                <a16:creationId xmlns:a16="http://schemas.microsoft.com/office/drawing/2014/main" id="{D89CAC9C-16E0-1C47-B092-5C4ED857D2D0}"/>
              </a:ext>
            </a:extLst>
          </p:cNvPr>
          <p:cNvSpPr txBox="1"/>
          <p:nvPr/>
        </p:nvSpPr>
        <p:spPr>
          <a:xfrm>
            <a:off x="5588173" y="2556396"/>
            <a:ext cx="191999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Gegevens-</a:t>
            </a:r>
          </a:p>
          <a:p>
            <a:pPr algn="ctr"/>
            <a:r>
              <a:rPr lang="nl-NL" sz="1000" b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1696038-7102-5A44-9D9D-E49B0B400457}"/>
              </a:ext>
            </a:extLst>
          </p:cNvPr>
          <p:cNvSpPr/>
          <p:nvPr/>
        </p:nvSpPr>
        <p:spPr>
          <a:xfrm>
            <a:off x="7520524" y="2169034"/>
            <a:ext cx="1590054" cy="3963410"/>
          </a:xfrm>
          <a:prstGeom prst="roundRect">
            <a:avLst/>
          </a:prstGeom>
          <a:solidFill>
            <a:srgbClr val="76D2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5" name="Tekstvak 42">
            <a:extLst>
              <a:ext uri="{FF2B5EF4-FFF2-40B4-BE49-F238E27FC236}">
                <a16:creationId xmlns:a16="http://schemas.microsoft.com/office/drawing/2014/main" id="{64CF29EA-4F73-6B47-B969-6A3B90EDC490}"/>
              </a:ext>
            </a:extLst>
          </p:cNvPr>
          <p:cNvSpPr txBox="1"/>
          <p:nvPr/>
        </p:nvSpPr>
        <p:spPr>
          <a:xfrm>
            <a:off x="7317357" y="2556396"/>
            <a:ext cx="191999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EBA388-35E6-3C4A-9105-50727D424FBF}"/>
              </a:ext>
            </a:extLst>
          </p:cNvPr>
          <p:cNvSpPr txBox="1"/>
          <p:nvPr/>
        </p:nvSpPr>
        <p:spPr>
          <a:xfrm>
            <a:off x="1042610" y="3220279"/>
            <a:ext cx="1303151" cy="2743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Stelsels</a:t>
            </a: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Standaarden</a:t>
            </a: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Voorzieningen</a:t>
            </a: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Dienstverlening</a:t>
            </a:r>
            <a:endParaRPr lang="nl-NL" sz="800" b="1" dirty="0">
              <a:solidFill>
                <a:schemeClr val="tx1"/>
              </a:solidFill>
            </a:endParaRPr>
          </a:p>
          <a:p>
            <a:pPr algn="l"/>
            <a:endParaRPr lang="en-NL" sz="800" b="1" dirty="0" err="1"/>
          </a:p>
        </p:txBody>
      </p:sp>
      <p:sp>
        <p:nvSpPr>
          <p:cNvPr id="28" name="Tekstvak 42">
            <a:extLst>
              <a:ext uri="{FF2B5EF4-FFF2-40B4-BE49-F238E27FC236}">
                <a16:creationId xmlns:a16="http://schemas.microsoft.com/office/drawing/2014/main" id="{C53782CF-353A-B44E-ABE3-DDADD89D0993}"/>
              </a:ext>
            </a:extLst>
          </p:cNvPr>
          <p:cNvSpPr txBox="1"/>
          <p:nvPr/>
        </p:nvSpPr>
        <p:spPr>
          <a:xfrm>
            <a:off x="9237352" y="2500102"/>
            <a:ext cx="1919995" cy="63595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Regie op stelsels</a:t>
            </a:r>
          </a:p>
          <a:p>
            <a:pPr algn="ctr"/>
            <a:r>
              <a:rPr lang="nl-NL" sz="1000" b="1" dirty="0">
                <a:solidFill>
                  <a:schemeClr val="tx1"/>
                </a:solidFill>
              </a:rPr>
              <a:t>En standaarden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96E7A2-3DE5-D746-A3E7-5D5B9CE54D43}"/>
              </a:ext>
            </a:extLst>
          </p:cNvPr>
          <p:cNvCxnSpPr/>
          <p:nvPr/>
        </p:nvCxnSpPr>
        <p:spPr>
          <a:xfrm>
            <a:off x="2563962" y="3086365"/>
            <a:ext cx="1182603" cy="0"/>
          </a:xfrm>
          <a:prstGeom prst="line">
            <a:avLst/>
          </a:prstGeom>
          <a:ln w="222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9CED6AB-CA72-E94A-9038-1FDA5A2C2C80}"/>
              </a:ext>
            </a:extLst>
          </p:cNvPr>
          <p:cNvCxnSpPr/>
          <p:nvPr/>
        </p:nvCxnSpPr>
        <p:spPr>
          <a:xfrm>
            <a:off x="4283207" y="3086365"/>
            <a:ext cx="1182603" cy="0"/>
          </a:xfrm>
          <a:prstGeom prst="line">
            <a:avLst/>
          </a:prstGeom>
          <a:ln w="22225">
            <a:solidFill>
              <a:srgbClr val="8FCAE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407C73-60EA-D54F-A2C5-C7594DC8DC1D}"/>
              </a:ext>
            </a:extLst>
          </p:cNvPr>
          <p:cNvCxnSpPr/>
          <p:nvPr/>
        </p:nvCxnSpPr>
        <p:spPr>
          <a:xfrm>
            <a:off x="6002453" y="3086365"/>
            <a:ext cx="1182603" cy="0"/>
          </a:xfrm>
          <a:prstGeom prst="line">
            <a:avLst/>
          </a:prstGeom>
          <a:ln w="22225">
            <a:solidFill>
              <a:srgbClr val="FFB61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ADB902-23BA-1B4A-9FA9-F2A24AC15558}"/>
              </a:ext>
            </a:extLst>
          </p:cNvPr>
          <p:cNvCxnSpPr/>
          <p:nvPr/>
        </p:nvCxnSpPr>
        <p:spPr>
          <a:xfrm>
            <a:off x="7691885" y="3086365"/>
            <a:ext cx="1182603" cy="0"/>
          </a:xfrm>
          <a:prstGeom prst="line">
            <a:avLst/>
          </a:prstGeom>
          <a:ln w="22225">
            <a:solidFill>
              <a:srgbClr val="76D2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39336C-A91C-A44E-947D-69603D843ED5}"/>
              </a:ext>
            </a:extLst>
          </p:cNvPr>
          <p:cNvCxnSpPr>
            <a:cxnSpLocks/>
          </p:cNvCxnSpPr>
          <p:nvPr/>
        </p:nvCxnSpPr>
        <p:spPr>
          <a:xfrm>
            <a:off x="1079860" y="3702589"/>
            <a:ext cx="815749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0D0263-6B18-0444-8985-0DED86009760}"/>
              </a:ext>
            </a:extLst>
          </p:cNvPr>
          <p:cNvCxnSpPr>
            <a:cxnSpLocks/>
          </p:cNvCxnSpPr>
          <p:nvPr/>
        </p:nvCxnSpPr>
        <p:spPr>
          <a:xfrm>
            <a:off x="1079860" y="4467902"/>
            <a:ext cx="815749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7678EC-86B9-0149-A7A6-CADA8470608D}"/>
              </a:ext>
            </a:extLst>
          </p:cNvPr>
          <p:cNvCxnSpPr>
            <a:cxnSpLocks/>
          </p:cNvCxnSpPr>
          <p:nvPr/>
        </p:nvCxnSpPr>
        <p:spPr>
          <a:xfrm>
            <a:off x="1079860" y="5700355"/>
            <a:ext cx="815749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7BD880A-C6F9-274C-BD3B-C7D74021C993}"/>
              </a:ext>
            </a:extLst>
          </p:cNvPr>
          <p:cNvSpPr txBox="1"/>
          <p:nvPr/>
        </p:nvSpPr>
        <p:spPr>
          <a:xfrm>
            <a:off x="2523347" y="3220279"/>
            <a:ext cx="1531290" cy="27750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eHerkenning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Organisatie-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identificatienummer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(OIN)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DigiD</a:t>
            </a:r>
            <a:r>
              <a:rPr lang="nl-NL" sz="800" dirty="0">
                <a:solidFill>
                  <a:prstClr val="black"/>
                </a:solidFill>
                <a:latin typeface="+mn-lt"/>
              </a:rPr>
              <a:t> Machtigen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Routeringsvoorziening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BSNk</a:t>
            </a:r>
            <a:r>
              <a:rPr lang="nl-NL" sz="800" dirty="0">
                <a:solidFill>
                  <a:prstClr val="black"/>
                </a:solidFill>
                <a:latin typeface="+mn-lt"/>
              </a:rPr>
              <a:t> PP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Machtigingenregister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dirty="0" err="1">
                <a:solidFill>
                  <a:prstClr val="black"/>
                </a:solidFill>
                <a:latin typeface="+mn-lt"/>
              </a:rPr>
              <a:t>eIDAS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10103E-752E-D74F-977D-93E487F4FD3F}"/>
              </a:ext>
            </a:extLst>
          </p:cNvPr>
          <p:cNvSpPr txBox="1"/>
          <p:nvPr/>
        </p:nvSpPr>
        <p:spPr>
          <a:xfrm>
            <a:off x="4242593" y="3220278"/>
            <a:ext cx="1531290" cy="27432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DigiToegankelijk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MijnOverheid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06300C-D868-5142-AA48-40EBF6417D26}"/>
              </a:ext>
            </a:extLst>
          </p:cNvPr>
          <p:cNvSpPr txBox="1"/>
          <p:nvPr/>
        </p:nvSpPr>
        <p:spPr>
          <a:xfrm>
            <a:off x="5941963" y="3220278"/>
            <a:ext cx="1531290" cy="27432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Standard Business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Reporting (SBR)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Peppol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XBRL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API-standaarden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E-</a:t>
            </a:r>
            <a:r>
              <a:rPr lang="nl-NL" sz="800" dirty="0" err="1">
                <a:solidFill>
                  <a:prstClr val="black"/>
                </a:solidFill>
                <a:latin typeface="+mn-lt"/>
              </a:rPr>
              <a:t>procurement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Digipoort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Stelselvoorzieningen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Digilevering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Digimelding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Stelselcatalogus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DigiInkoop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E-factureren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D9E6E6-BD1E-7B46-9A25-FCB68F0EF09A}"/>
              </a:ext>
            </a:extLst>
          </p:cNvPr>
          <p:cNvSpPr txBox="1"/>
          <p:nvPr/>
        </p:nvSpPr>
        <p:spPr>
          <a:xfrm>
            <a:off x="7651272" y="3220279"/>
            <a:ext cx="1531290" cy="2743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Diginetwerk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IPv6 </a:t>
            </a:r>
            <a:r>
              <a:rPr lang="nl-NL" sz="800" dirty="0" err="1">
                <a:solidFill>
                  <a:prstClr val="black"/>
                </a:solidFill>
                <a:latin typeface="+mn-lt"/>
              </a:rPr>
              <a:t>Overheidsbreed</a:t>
            </a:r>
            <a:r>
              <a:rPr lang="nl-NL" sz="800" dirty="0">
                <a:solidFill>
                  <a:prstClr val="black"/>
                </a:solidFill>
                <a:latin typeface="+mn-lt"/>
              </a:rPr>
              <a:t> 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Nummerplankader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Samenwerkende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Catalogi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BOMOS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Standaard Platform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Centraal Aansluitpunt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17C2D-6837-ECAE-3E2B-81C66459E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845" y="3306589"/>
            <a:ext cx="681658" cy="681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0DC9E4-857B-6D1C-84B6-8E91B503F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277" y="1818355"/>
            <a:ext cx="702549" cy="70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FFDDB9-03DB-15C6-912F-DC5C6DA81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9266" y="1821992"/>
            <a:ext cx="698914" cy="699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A7B19-2AFC-33DA-A708-600E7CDBF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429" y="1823421"/>
            <a:ext cx="698067" cy="698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2C06B6-A40A-CAE7-AC8D-0BB2CA9664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0051" y="1822998"/>
            <a:ext cx="698914" cy="6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4015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11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defTabSz="457017">
              <a:defRPr/>
            </a:lvl1pPr>
          </a:lstStyle>
          <a:p>
            <a:pPr defTabSz="914217"/>
            <a:r>
              <a:rPr lang="nl-NL" sz="2400" dirty="0" err="1">
                <a:solidFill>
                  <a:srgbClr val="39870C"/>
                </a:solidFill>
                <a:latin typeface="+mj-lt"/>
              </a:rPr>
              <a:t>Roadmap</a:t>
            </a:r>
            <a:endParaRPr lang="nl-NL" sz="2400" dirty="0">
              <a:solidFill>
                <a:srgbClr val="39870C"/>
              </a:solidFill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B705640-34BD-8340-B1FA-D0BF7DBEE4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2"/>
          <a:stretch/>
        </p:blipFill>
        <p:spPr>
          <a:xfrm>
            <a:off x="-85049" y="1626560"/>
            <a:ext cx="12318684" cy="532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63229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0 Visual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36D67B7-43E2-2241-8D2A-60D85FC90F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4"/>
          <a:stretch/>
        </p:blipFill>
        <p:spPr>
          <a:xfrm>
            <a:off x="423284" y="1045545"/>
            <a:ext cx="11345433" cy="581245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83E6D4-F846-2B73-ADE0-95A9D1715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322" y="5977201"/>
            <a:ext cx="305395" cy="305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1AF3F-860E-909D-114D-CFECF111B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683" y="1684118"/>
            <a:ext cx="305395" cy="305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901DC-2872-A595-03F7-052D22433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302" y="4193223"/>
            <a:ext cx="305395" cy="305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450648-CC73-61F1-18FF-D194049DE5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3302" y="2575908"/>
            <a:ext cx="305395" cy="305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B46280-2D3A-FC8D-538D-4B2D6D393A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7599" y="3416935"/>
            <a:ext cx="305395" cy="305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B045FD-7E0D-B5D0-5611-DDE8C1D4D9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0692" y="3416935"/>
            <a:ext cx="305395" cy="30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65311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 Toega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5CCC342B-AFEF-3446-92BB-68EC0D7E48FC}"/>
              </a:ext>
            </a:extLst>
          </p:cNvPr>
          <p:cNvCxnSpPr>
            <a:cxnSpLocks/>
          </p:cNvCxnSpPr>
          <p:nvPr/>
        </p:nvCxnSpPr>
        <p:spPr>
          <a:xfrm>
            <a:off x="6460715" y="2462614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3DA189A9-8435-674E-9086-BF70C66EDE49}"/>
              </a:ext>
            </a:extLst>
          </p:cNvPr>
          <p:cNvSpPr txBox="1"/>
          <p:nvPr/>
        </p:nvSpPr>
        <p:spPr>
          <a:xfrm>
            <a:off x="6465958" y="1870947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F0D01FF-6353-3742-AD0C-0C9447884F82}"/>
              </a:ext>
            </a:extLst>
          </p:cNvPr>
          <p:cNvSpPr txBox="1"/>
          <p:nvPr/>
        </p:nvSpPr>
        <p:spPr>
          <a:xfrm>
            <a:off x="6459458" y="2677789"/>
            <a:ext cx="5063496" cy="21557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E50553-8E25-A511-4F26-2915E2DD7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93120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2 Toega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0657DD06-3159-7844-A0B8-10A1256450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08DB017-C0CC-1A41-82D3-8D5F901A8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0" y="1510200"/>
            <a:ext cx="4145629" cy="3744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/>
        </p:nvCxnSpPr>
        <p:spPr>
          <a:xfrm>
            <a:off x="6460715" y="2462614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/>
        </p:nvSpPr>
        <p:spPr>
          <a:xfrm>
            <a:off x="6465958" y="1870947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/>
        </p:nvSpPr>
        <p:spPr>
          <a:xfrm>
            <a:off x="6459458" y="2677789"/>
            <a:ext cx="5063496" cy="21557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B714A4-9602-17C1-B832-0EE483777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13665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3 Toegang Tussenbla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1DD064-4EF2-DC48-8B4B-25D2A3784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25" y="2146300"/>
            <a:ext cx="380950" cy="47117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90303040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4 Toegang Tussenblad met tekst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23" name="Tekstvak 4">
            <a:extLst>
              <a:ext uri="{FF2B5EF4-FFF2-40B4-BE49-F238E27FC236}">
                <a16:creationId xmlns:a16="http://schemas.microsoft.com/office/drawing/2014/main" id="{5F403CDF-484D-F747-AFC5-269CA916EBF2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FBC45E-81C6-3F45-86D7-2FBE47219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25" y="2146300"/>
            <a:ext cx="380950" cy="47117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100148D0-93D0-E14F-BDAE-D82C7F326F48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2A4AFB5-0316-6740-9A10-7BFB7F090206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D882616-40FC-5741-B25A-F53D270A2752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24DEE7-E691-A049-8282-742DA4867F63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C487CF-FBE6-4343-9FCF-AAFD41A60295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57478262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5 Toegang Tussenblad Oranje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bg1"/>
                </a:solidFill>
              </a:rPr>
              <a:t>Toegang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EDA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8FF222A-C29B-754C-BC00-28ABFD8EF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9E7DAB-6A7B-399C-0628-0E0F0BF5F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4" y="5401201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34130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6 Toegang Tussenblad Licht Oranje">
    <p:bg>
      <p:bgPr>
        <a:solidFill>
          <a:srgbClr val="F9E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Toegang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FC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FEF6653-FDBC-CB40-8667-C43D4C4EB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ABDCC4-313B-F4A3-F548-4B8576E00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28065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7 Toega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2423AD-1788-5324-C4D0-0AC85B2AF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1545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4 Algemeen pijl links licht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5F7E6FAB-B9DD-D1D9-573F-B1C7C5CBFD2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BD886B1-97A1-BC26-CCEE-110EF0976B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CC081BA-E8E6-A38D-4759-882D32E1B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735013767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8 Toega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694EA0F2-8BB0-C941-8081-2A221CE58B9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85B02D8-94FE-E743-BF10-FCCF83D61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8665D3-BCA5-118E-4553-F03B44A687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63581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9 Toega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76C17972-288F-054E-8236-F58300453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" y="2490"/>
            <a:ext cx="6090779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47E71D-86EF-47F9-E566-C0B6BA5C9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38449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0 Toega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43FF0B-77E7-4F47-8E9E-79C2AF541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B2067669-1CC0-5846-927A-0A37181306EF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DA71101-4776-4641-B909-F9DB07EAB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0" y="1510200"/>
            <a:ext cx="4145629" cy="3744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B81A84-3259-1542-B0A4-6B93DA24C243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9F6AA18-B6C0-4541-8935-089D514620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3FB1E6D-D763-2645-A99F-2C1E9E1F6A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C2DF3-503C-5FEA-D3FF-69FEAEE46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18104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1 Toega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11CF0-A558-0CA8-F3DA-D491F3F96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48609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2 Toega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3B93F-1F8C-87F0-38A0-04A3FC224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83678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3 Toega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E118A022-2E33-AE43-96B0-C1A78C493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6FCF774-F7F6-124D-B2F2-189BDADBB1F4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71845-1F60-FF10-D57C-5E1B40E28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85640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4 Toega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73FBD78-CF79-194C-AE0C-4D2B17A16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A26850D-6BAD-6842-A49D-992D4036E4C1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6C5FE7-52ED-4861-5A5C-B3121B649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49716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 Interactie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/>
        </p:nvCxnSpPr>
        <p:spPr>
          <a:xfrm>
            <a:off x="6460715" y="2563198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/>
        </p:nvSpPr>
        <p:spPr>
          <a:xfrm>
            <a:off x="6465958" y="1971531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/>
        </p:nvSpPr>
        <p:spPr>
          <a:xfrm>
            <a:off x="6459458" y="2778373"/>
            <a:ext cx="5063496" cy="1958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Burgers en ondernemers kunt u op een </a:t>
            </a:r>
          </a:p>
          <a:p>
            <a:pPr eaLnBrk="0" hangingPunct="0"/>
            <a:r>
              <a:rPr lang="nl-NL" sz="1600" dirty="0"/>
              <a:t>veilige en toegankelijke manier attenderen op belangrijke zaken met een digitaal bericht.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kunt u iemand inzicht geven in zijn of haar geregistreerde gegevens en diegene de regie geven over deze persoonsgegevens, waaronder het delen met anderen.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6455DB3-77EF-6540-B258-AD1A724B09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4" y="232079"/>
            <a:ext cx="3916029" cy="48224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8B92C893-A9DE-0E48-96BD-91C2062CEDE0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E3AE42-696E-20F2-C2BD-75700BDDB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21928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2 Interactie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95" y="1616075"/>
            <a:ext cx="3428554" cy="362585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CEE914-9D13-D54B-B5CA-8819BC535BB8}"/>
              </a:ext>
            </a:extLst>
          </p:cNvPr>
          <p:cNvCxnSpPr>
            <a:cxnSpLocks/>
          </p:cNvCxnSpPr>
          <p:nvPr/>
        </p:nvCxnSpPr>
        <p:spPr>
          <a:xfrm>
            <a:off x="6460715" y="2563198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75A6C407-3710-9346-ADD7-4A886ED09A77}"/>
              </a:ext>
            </a:extLst>
          </p:cNvPr>
          <p:cNvSpPr txBox="1"/>
          <p:nvPr/>
        </p:nvSpPr>
        <p:spPr>
          <a:xfrm>
            <a:off x="6465958" y="1971531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45D07BC-5871-5744-8C5A-1096E40EC17A}"/>
              </a:ext>
            </a:extLst>
          </p:cNvPr>
          <p:cNvSpPr txBox="1"/>
          <p:nvPr/>
        </p:nvSpPr>
        <p:spPr>
          <a:xfrm>
            <a:off x="6459458" y="2778373"/>
            <a:ext cx="5063496" cy="1958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Burgers en ondernemers kunt u op een </a:t>
            </a:r>
          </a:p>
          <a:p>
            <a:pPr eaLnBrk="0" hangingPunct="0"/>
            <a:r>
              <a:rPr lang="nl-NL" sz="1600" dirty="0"/>
              <a:t>veilige en toegankelijke manier attenderen op belangrijke zaken met een digitaal bericht.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kunt u iemand inzicht geven in zijn of haar geregistreerde gegevens en diegene de regie geven over deze persoonsgegevens, waaronder het delen met anderen.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CC7993-13C4-F897-28B5-B2F77D5383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95728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3 Interactie Tussenblad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331C26AA-4B81-8845-9CF9-4F4B2321F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25" y="2158403"/>
            <a:ext cx="381550" cy="4707018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0702039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5 Voorblad Groen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8355" y="-1"/>
            <a:ext cx="3028107" cy="12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32043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4 Interactie Tussenblad met tekst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C78BA1C6-0528-9540-AF01-7359541FC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25" y="2158403"/>
            <a:ext cx="381550" cy="4707018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93F48887-FE7F-3C4D-8527-5686CABA38F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8D08F2E8-28E6-2747-8AF8-18DDF62F915F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E60D734B-A8F6-DB44-A198-EF66B5189E1D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9CDEDE91-8780-8B4F-99CE-4A7B966D9F7F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5F11A7B0-8FF7-A441-B1F6-5077DD1410BB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E8A02DBF-ACBC-AD48-9A58-BA1BCA3416D5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68759880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5 Interactie Tussenblad Blauw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Interactie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/>
        </p:nvSpPr>
        <p:spPr>
          <a:xfrm>
            <a:off x="5903574" y="5591236"/>
            <a:ext cx="381550" cy="1266765"/>
          </a:xfrm>
          <a:prstGeom prst="rect">
            <a:avLst/>
          </a:prstGeom>
          <a:solidFill>
            <a:srgbClr val="E9F4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08CB0CE-339B-0A40-9776-EB1D5B38C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2BC47C-AA88-ABDA-F173-D72FFC19F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749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36388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6 Interactie Tussenblad Licht Blauw">
    <p:bg>
      <p:bgPr>
        <a:solidFill>
          <a:srgbClr val="E9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/>
        </p:nvSpPr>
        <p:spPr>
          <a:xfrm>
            <a:off x="5903574" y="5594149"/>
            <a:ext cx="381550" cy="1263852"/>
          </a:xfrm>
          <a:prstGeom prst="rect">
            <a:avLst/>
          </a:prstGeom>
          <a:solidFill>
            <a:srgbClr val="8FCAE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A3BDA2F-D6E4-4C4C-A90B-DA8DCACC8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934C61-9F38-ABD1-CB3F-FA0A4B94E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574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50606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7 Interactie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91DB42A-2CB8-B947-AFD9-ACC196BD5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1853925-C84F-C34E-98FE-09DCB4FA0512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88DBA1-A5D9-5ACA-B961-CA5332B2C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18282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8 Interactie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8EC5FF76-04FD-B440-A85F-2F11C9B615E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1148763-D20F-124E-85D9-BE7FD297F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32D095-4192-6303-94C0-5A7FA46A45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28843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9 Interactie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E38F03C-4AC6-E647-BD35-3AF822BCC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" y="2490"/>
            <a:ext cx="6090779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D28E37-0960-8767-FE5D-2F0BCC550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24431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0 Interactie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95" y="1616075"/>
            <a:ext cx="3428554" cy="3625850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ABD150-D04F-DFA6-317B-8B4D96633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07899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1 Interactie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A5A92C8-8A4B-BD4D-A5B8-436E77747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73107F2F-A040-174E-AE46-7329E75D0535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188D71-13D2-FF7D-F6E9-E053B956C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0789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2 Interactie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0FDB197-D03D-AD44-A2C4-557D0E907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AF04D7D7-7C61-BB4A-9CF3-21B055CE5D3B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FB897-5BD6-8052-D1A9-9AF3F1797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64803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3 Interactie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A0DF43E-B0BE-9A42-879A-A2A858082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E4CEE5E5-8D79-944F-940E-309557C1ED91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BC85-E8DB-CF16-57AB-9CCF1F95A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9655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6 Voorblad Wit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4637" y="0"/>
            <a:ext cx="3014607" cy="1199653"/>
          </a:xfrm>
          <a:prstGeom prst="rect">
            <a:avLst/>
          </a:prstGeom>
        </p:spPr>
      </p:pic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0122F6-8DDF-BE41-A95F-5963D675F9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CEBBF28-B5D2-4F46-B25D-E7D92F0738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281981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4 Interactie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F03D827-48F0-A94C-AB66-F56599EED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3A7231C-D7CA-264C-B144-0171F7CF1251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B6EA8E-B365-6044-39B7-118C87D21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48036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 Gegevensuitwisseli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/>
        </p:nvCxnSpPr>
        <p:spPr>
          <a:xfrm>
            <a:off x="6460715" y="2316310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/>
        </p:nvSpPr>
        <p:spPr>
          <a:xfrm>
            <a:off x="6465958" y="1724643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/>
        </p:nvSpPr>
        <p:spPr>
          <a:xfrm>
            <a:off x="6459458" y="2531485"/>
            <a:ext cx="5063496" cy="2415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gegevens kunt u veilig, betrouwbaar </a:t>
            </a:r>
          </a:p>
          <a:p>
            <a:pPr eaLnBrk="0" hangingPunct="0"/>
            <a:r>
              <a:rPr lang="nl-NL" sz="1600" dirty="0"/>
              <a:t>en gestandaardiseerd uitwisselen tussen overheden, burgers en bedrijven.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maakt dit mogelijk als ketenpartner</a:t>
            </a:r>
          </a:p>
          <a:p>
            <a:pPr eaLnBrk="0" hangingPunct="0"/>
            <a:r>
              <a:rPr lang="nl-NL" sz="1600" dirty="0"/>
              <a:t>voor de digitale overheid.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Daarbij bieden we ook oplossingen om de gegevens in de basis- registraties op orde te houden en uit te wisselen.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B63A1C5-00C2-EB4E-B6FD-2D06F46235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AEFB0476-4528-BA4E-9CF4-E4746C83EEB1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FA5C0-6249-5A13-86E7-D0AAB48D2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97377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2 Gegevensuitwisseli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88" y="1279525"/>
            <a:ext cx="4044423" cy="4298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0A4257-76D4-7143-8527-6AB45B59ABCE}"/>
              </a:ext>
            </a:extLst>
          </p:cNvPr>
          <p:cNvCxnSpPr>
            <a:cxnSpLocks/>
          </p:cNvCxnSpPr>
          <p:nvPr/>
        </p:nvCxnSpPr>
        <p:spPr>
          <a:xfrm>
            <a:off x="6460715" y="2316310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E2320514-46F7-5C43-ACEF-8FBD3BCCEEC4}"/>
              </a:ext>
            </a:extLst>
          </p:cNvPr>
          <p:cNvSpPr txBox="1"/>
          <p:nvPr/>
        </p:nvSpPr>
        <p:spPr>
          <a:xfrm>
            <a:off x="6465958" y="1724643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F3AADF8-0E7E-F049-AD29-B528325BAC8E}"/>
              </a:ext>
            </a:extLst>
          </p:cNvPr>
          <p:cNvSpPr txBox="1"/>
          <p:nvPr/>
        </p:nvSpPr>
        <p:spPr>
          <a:xfrm>
            <a:off x="6459458" y="2531485"/>
            <a:ext cx="5063496" cy="2415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gegevens kunt u veilig, betrouwbaar </a:t>
            </a:r>
          </a:p>
          <a:p>
            <a:pPr eaLnBrk="0" hangingPunct="0"/>
            <a:r>
              <a:rPr lang="nl-NL" sz="1600" dirty="0"/>
              <a:t>en gestandaardiseerd uitwisselen tussen overheden, burgers en bedrijven.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maakt dit mogelijk als ketenpartner</a:t>
            </a:r>
          </a:p>
          <a:p>
            <a:pPr eaLnBrk="0" hangingPunct="0"/>
            <a:r>
              <a:rPr lang="nl-NL" sz="1600" dirty="0"/>
              <a:t>voor de digitale overheid.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Daarbij bieden we ook oplossingen om de gegevens in de basis- registraties op orde te houden en uit te wisselen.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476A92-6FBF-8B9B-27ED-1DC8D0282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16271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3 Gegevensuitwisseling Tussenblad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3EF6F24E-62E5-C843-A849-1EC943E4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117" y="2138261"/>
            <a:ext cx="381550" cy="4719740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6447806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4 Gegevensuitwisseling Tussenblad met tekst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10F7E9C-FF04-D549-8ED9-C268EEDD8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117" y="2138261"/>
            <a:ext cx="381550" cy="4719740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46402EEF-90C8-0045-84BE-30D586F0B7C8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E86356B6-54B1-C248-BB45-4F43E1D30313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3E4006F2-4B32-B041-8F90-C510F8CF8960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670AE5AE-B9CB-1A47-AEE7-06A303FE4BC2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264A2C10-380D-DB40-9E47-09A86BAA7AC1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8B572D24-E5EF-5845-9F8F-11FF44E8A2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64129788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5 Gegevensuitwisseling Tussenblad Geel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Gegevensuitwisseling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FFF0D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57B8035-76B1-CA4D-B3AB-4D06C1451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90547F-B7F3-7861-2E06-534BE0EAA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34241"/>
      </p:ext>
    </p:extLst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6 Gegevensuitwisseling Tussenblad Licht Geel">
    <p:bg>
      <p:bgPr>
        <a:solidFill>
          <a:srgbClr val="FFF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Gegevensuitwisseling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FFB6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983C359-49D9-B24F-9E95-1C837B4A1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E050EA-EC28-54DA-C422-E90C2C150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36576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7 Gegevensuitwisseli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78A6ED-891E-6748-9305-2360E4C76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4C50735-2F67-4241-BFC7-B27029EBF27D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FA1072-D0DB-A208-6F12-7290EF808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80012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8 Gegevensuitwisseli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>
            <a:extLst>
              <a:ext uri="{FF2B5EF4-FFF2-40B4-BE49-F238E27FC236}">
                <a16:creationId xmlns:a16="http://schemas.microsoft.com/office/drawing/2014/main" id="{972FB7BE-2DE8-3349-999B-37C0DE0CB78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BEB366B-00BE-BC49-9865-4395838CE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7277B6-9E1D-A446-1561-4F8E6A06DB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58934"/>
      </p:ext>
    </p:extLst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9 Gegevensuitwisseli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E4E0CEE1-A72B-0041-B6E0-16EEA84CB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" y="2490"/>
            <a:ext cx="6090779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317FA4-13E6-5CEA-1047-108F9B62B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1096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7 Voorblad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4637" y="0"/>
            <a:ext cx="3014607" cy="11996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6079E5B-1629-B140-8348-9D8D7AB456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BE74E9E-956F-0D46-BF54-083418D449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9565282"/>
      </p:ext>
    </p:extLst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0 Gegevensuitwisseli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88" y="1279525"/>
            <a:ext cx="4044423" cy="4298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70FBC9-16EF-32B1-F08F-979CE78B3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0012"/>
      </p:ext>
    </p:extLst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1 Gegevensuitwisseli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671A4B4-3897-294E-A057-BCD726E66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19522DE-FB45-1A41-9FB7-3E18D255AC59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8F861-32A6-C5E3-2549-87F4A2148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19029"/>
      </p:ext>
    </p:extLst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2 Gegevensuitwisseli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DB2E849-6A74-C243-A9E7-C5E1A2AEC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E73B636-632C-274D-BDE2-C30C42A7919F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CD1F6-F5D5-56A1-C789-CDD0BA642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74453"/>
      </p:ext>
    </p:extLst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3 Gegevensuitwisseli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988F12A-2204-F744-B9A6-8A025DC88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4858A0C-B41B-A24E-A5B2-8B52ABBC49AF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924C5-CFA3-48BC-EFF0-7A4CB4377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04765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4 Gegevensuitwisseli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59FF56-0C36-9B43-B1DB-4ADFBFC57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9F539E75-7908-2D43-9197-27EECA06FC0E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79307-7907-4DF9-0243-F1FCFA845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88843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 Infrastructuur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/>
        </p:nvCxnSpPr>
        <p:spPr>
          <a:xfrm>
            <a:off x="6460715" y="2444326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/>
        </p:nvSpPr>
        <p:spPr>
          <a:xfrm>
            <a:off x="6465958" y="1852659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/>
        </p:nvSpPr>
        <p:spPr>
          <a:xfrm>
            <a:off x="6459458" y="2659501"/>
            <a:ext cx="5063496" cy="21593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diensten kunt u snel en schaal-</a:t>
            </a:r>
          </a:p>
          <a:p>
            <a:pPr eaLnBrk="0" hangingPunct="0"/>
            <a:r>
              <a:rPr lang="nl-NL" sz="1600" dirty="0"/>
              <a:t>baar opbouwen met ons IT-fundament.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En u voldoet altijd aan de laatste </a:t>
            </a:r>
            <a:r>
              <a:rPr lang="nl-NL" sz="1600" dirty="0" err="1"/>
              <a:t>veiligheids-eisen</a:t>
            </a:r>
            <a:r>
              <a:rPr lang="nl-NL" sz="1600" dirty="0"/>
              <a:t>, standaarden en regelgeving.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zorgt Logius voor betrouwbare verbindingen voor het transport van uw</a:t>
            </a:r>
          </a:p>
          <a:p>
            <a:pPr eaLnBrk="0" hangingPunct="0"/>
            <a:r>
              <a:rPr lang="nl-NL" sz="1600" dirty="0"/>
              <a:t>data naar burgers, bedrijven en overheden.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E9FA737-3426-944C-B5DD-391FE066FE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31CE16CC-ED68-0047-8021-CE5D1C9CDB0E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391AE-242A-8689-CAEA-D5D9BF84C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4591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2 Infrastructuur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9" y="1387475"/>
            <a:ext cx="2907921" cy="408305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F31CDF-5980-9C45-AF53-3FD68D11B691}"/>
              </a:ext>
            </a:extLst>
          </p:cNvPr>
          <p:cNvCxnSpPr>
            <a:cxnSpLocks/>
          </p:cNvCxnSpPr>
          <p:nvPr/>
        </p:nvCxnSpPr>
        <p:spPr>
          <a:xfrm>
            <a:off x="6460715" y="2444326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5BE72C59-FB74-3D46-A781-B6DFB3946847}"/>
              </a:ext>
            </a:extLst>
          </p:cNvPr>
          <p:cNvSpPr txBox="1"/>
          <p:nvPr/>
        </p:nvSpPr>
        <p:spPr>
          <a:xfrm>
            <a:off x="6465958" y="1852659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F5AF03DA-3B7C-CE47-9FA4-0C05373C482C}"/>
              </a:ext>
            </a:extLst>
          </p:cNvPr>
          <p:cNvSpPr txBox="1"/>
          <p:nvPr/>
        </p:nvSpPr>
        <p:spPr>
          <a:xfrm>
            <a:off x="6459458" y="2659501"/>
            <a:ext cx="5063496" cy="21593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diensten kunt u snel en schaal-</a:t>
            </a:r>
          </a:p>
          <a:p>
            <a:pPr eaLnBrk="0" hangingPunct="0"/>
            <a:r>
              <a:rPr lang="nl-NL" sz="1600" dirty="0"/>
              <a:t>baar opbouwen met ons IT-fundament.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En u voldoet altijd aan de laatste </a:t>
            </a:r>
            <a:r>
              <a:rPr lang="nl-NL" sz="1600" dirty="0" err="1"/>
              <a:t>veiligheids-eisen</a:t>
            </a:r>
            <a:r>
              <a:rPr lang="nl-NL" sz="1600" dirty="0"/>
              <a:t>, standaarden en regelgeving.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zorgt Logius voor betrouwbare verbindingen voor het transport van uw</a:t>
            </a:r>
          </a:p>
          <a:p>
            <a:pPr eaLnBrk="0" hangingPunct="0"/>
            <a:r>
              <a:rPr lang="nl-NL" sz="1600" dirty="0"/>
              <a:t>data naar burgers, bedrijven en overheden.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14299-AFBE-4C25-71E6-49A76E866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82990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3 Infrastructuur Tussenblad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5">
            <a:extLst>
              <a:ext uri="{FF2B5EF4-FFF2-40B4-BE49-F238E27FC236}">
                <a16:creationId xmlns:a16="http://schemas.microsoft.com/office/drawing/2014/main" id="{738F7740-F8B1-9D4B-9115-1CD65219D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16724841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4 Infrastructuur Tussenblad met teks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7AF040C1-1DED-ED43-A633-83D91253C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BC259F1C-E3C2-EC46-B413-D3F94C370A1A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D721FE9-F24B-4D4A-AC5F-EB4DDF2527DB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94ECE607-DDA9-3A41-BE7D-F056EAF49323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807B1A37-37B2-0C47-9EC0-0EEA4A6E7794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E903D0F7-91CB-0C4D-8256-A09768662E4C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C0B59731-B5B7-0E4D-9C38-284F2359C9AE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01402582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5 Infrastructuur Tussenblad Min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Infrastructuur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E4F6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16904F4-0A6E-744D-836B-F6FF112AC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F7B14F-6C21-6D90-679C-3B7123B5E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305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8 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BD0246A-8E6E-4946-A02D-8616ACF30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90" y="1638300"/>
            <a:ext cx="5682510" cy="52197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E1CBCC64-04B8-C243-A86B-3A7A90B6BB74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E9410F25-8C48-0A49-B0B1-9F14567840AC}"/>
              </a:ext>
            </a:extLst>
          </p:cNvPr>
          <p:cNvSpPr txBox="1"/>
          <p:nvPr/>
        </p:nvSpPr>
        <p:spPr>
          <a:xfrm>
            <a:off x="674289" y="1056690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Inhoudsopgave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E0103F8-A988-044D-A59D-A7EBE351F2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289" y="1863000"/>
            <a:ext cx="514276" cy="3870282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1</a:t>
            </a:r>
          </a:p>
          <a:p>
            <a:pPr lvl="0"/>
            <a:r>
              <a:rPr lang="nl-NL" dirty="0"/>
              <a:t>2</a:t>
            </a:r>
          </a:p>
          <a:p>
            <a:pPr lvl="0"/>
            <a:r>
              <a:rPr lang="nl-NL" dirty="0"/>
              <a:t>3</a:t>
            </a:r>
          </a:p>
          <a:p>
            <a:pPr lvl="0"/>
            <a:r>
              <a:rPr lang="nl-NL" dirty="0"/>
              <a:t>4</a:t>
            </a:r>
          </a:p>
          <a:p>
            <a:pPr lvl="0"/>
            <a:r>
              <a:rPr lang="nl-NL" dirty="0"/>
              <a:t>5</a:t>
            </a:r>
          </a:p>
          <a:p>
            <a:pPr lvl="0"/>
            <a:r>
              <a:rPr lang="nl-NL" dirty="0"/>
              <a:t>6</a:t>
            </a:r>
          </a:p>
          <a:p>
            <a:pPr lvl="0"/>
            <a:r>
              <a:rPr lang="nl-NL" dirty="0"/>
              <a:t>7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C183165-1A04-BA4F-9169-DAB73C1DFA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44564" y="1863000"/>
            <a:ext cx="4281478" cy="3870282"/>
          </a:xfrm>
        </p:spPr>
        <p:txBody>
          <a:bodyPr anchor="ctr" anchorCtr="0">
            <a:noAutofit/>
          </a:bodyPr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6B015A94-03F1-5543-9EDD-8F1E152204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6545" y="1863000"/>
            <a:ext cx="514276" cy="3870282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8</a:t>
            </a:r>
          </a:p>
          <a:p>
            <a:pPr lvl="0"/>
            <a:r>
              <a:rPr lang="nl-NL" dirty="0"/>
              <a:t>9</a:t>
            </a:r>
          </a:p>
          <a:p>
            <a:pPr lvl="0"/>
            <a:r>
              <a:rPr lang="nl-NL" dirty="0"/>
              <a:t>10</a:t>
            </a:r>
          </a:p>
          <a:p>
            <a:pPr lvl="0"/>
            <a:r>
              <a:rPr lang="nl-NL" dirty="0"/>
              <a:t>11</a:t>
            </a:r>
          </a:p>
          <a:p>
            <a:pPr lvl="0"/>
            <a:r>
              <a:rPr lang="nl-NL" dirty="0"/>
              <a:t>12</a:t>
            </a:r>
          </a:p>
          <a:p>
            <a:pPr lvl="0"/>
            <a:r>
              <a:rPr lang="nl-NL" dirty="0"/>
              <a:t>13</a:t>
            </a:r>
          </a:p>
          <a:p>
            <a:pPr lvl="0"/>
            <a:r>
              <a:rPr lang="nl-NL" dirty="0"/>
              <a:t>14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E725B17-0870-0347-A5B5-365504C0FA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6819" y="1863000"/>
            <a:ext cx="4281478" cy="3870282"/>
          </a:xfrm>
        </p:spPr>
        <p:txBody>
          <a:bodyPr anchor="ctr" anchorCtr="0">
            <a:noAutofit/>
          </a:bodyPr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</p:spTree>
    <p:extLst>
      <p:ext uri="{BB962C8B-B14F-4D97-AF65-F5344CB8AC3E}">
        <p14:creationId xmlns:p14="http://schemas.microsoft.com/office/powerpoint/2010/main" val="3872762665"/>
      </p:ext>
    </p:extLst>
  </p:cSld>
  <p:clrMapOvr>
    <a:masterClrMapping/>
  </p:clrMapOvr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6 Infrastructuur Tussenblad Licht Mint">
    <p:bg>
      <p:bgPr>
        <a:solidFill>
          <a:srgbClr val="E4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76D2B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C759438-D9C5-ED48-9413-3C0BB6CF3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309725-467D-0A94-18FD-EFFEFADD3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20987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7 Infrastructuur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1064273-5755-5546-8A5F-6A56EDDEB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980CA198-0DD6-874E-8D2C-96F862C7647F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A3BC20-D15D-3FBF-0E49-D486E79B5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4003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8 Infrastructuur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7654368C-9C2F-E443-80B0-628B61D6689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D395554-D989-E94F-BA0A-EF9DCA421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3F0681-CA8E-BA09-19F7-8AB9E3604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19327"/>
      </p:ext>
    </p:extLst>
  </p:cSld>
  <p:clrMapOvr>
    <a:masterClrMapping/>
  </p:clrMapOvr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9 Infrastructuur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D033D27-72C7-C044-A05B-DB425F4DB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5206" cy="68580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DAE99-1893-3338-7E08-7A9968FC5D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47922"/>
      </p:ext>
    </p:extLst>
  </p:cSld>
  <p:clrMapOvr>
    <a:masterClrMapping/>
  </p:clrMapOvr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0 Infrastructuur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9" y="1387475"/>
            <a:ext cx="2907921" cy="40830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57D339-F20F-3A91-0622-533233397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22786"/>
      </p:ext>
    </p:extLst>
  </p:cSld>
  <p:clrMapOvr>
    <a:masterClrMapping/>
  </p:clrMapOvr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1 Infrastructuur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A211FEA-EF63-9D42-8852-F8AD7AF51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9DF0A9CE-B720-694A-A00B-D9A08DB389A6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B8CC1-25ED-2EA7-104E-F223EA214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63866"/>
      </p:ext>
    </p:extLst>
  </p:cSld>
  <p:clrMapOvr>
    <a:masterClrMapping/>
  </p:clrMapOvr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2 Infrastructuur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37FC7A7-6A47-6E47-98E1-32A3B96A5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6420BD73-DFB1-1D42-9317-C4847FA23ECB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DC69EA-0DD9-6F00-3604-7D987B6D9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18898"/>
      </p:ext>
    </p:extLst>
  </p:cSld>
  <p:clrMapOvr>
    <a:masterClrMapping/>
  </p:clrMapOvr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3 Infrastructuur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707BA4-13D1-CA4E-B145-07FE16324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76D49523-7DEA-A948-B0BC-D9A7A668C423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86FDF2-53F8-854B-C48D-8CAB70120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44324"/>
      </p:ext>
    </p:extLst>
  </p:cSld>
  <p:clrMapOvr>
    <a:masterClrMapping/>
  </p:clrMapOvr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4 Infrastructuur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4F86EB0-313B-4542-A25B-91388DBC7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9CDD08F-890E-FC4F-AA48-69F5FF9C5599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9FDBCD-88B7-DD58-83AB-6D248F09D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24026"/>
      </p:ext>
    </p:extLst>
  </p:cSld>
  <p:clrMapOvr>
    <a:masterClrMapping/>
  </p:clrMapOvr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 RoSeS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/>
        </p:nvCxnSpPr>
        <p:spPr>
          <a:xfrm>
            <a:off x="6460715" y="2380318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/>
        </p:nvSpPr>
        <p:spPr>
          <a:xfrm>
            <a:off x="6465958" y="1526953"/>
            <a:ext cx="5051752" cy="713157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Regie op stelsels</a:t>
            </a:r>
            <a:br>
              <a:rPr lang="nl-NL" sz="2400" b="1" dirty="0">
                <a:solidFill>
                  <a:srgbClr val="39870C"/>
                </a:solidFill>
              </a:rPr>
            </a:br>
            <a:r>
              <a:rPr lang="nl-NL" sz="24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/>
        </p:nvSpPr>
        <p:spPr>
          <a:xfrm>
            <a:off x="6459458" y="2595493"/>
            <a:ext cx="5063496" cy="2653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1600" dirty="0"/>
              <a:t>en stelsels.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Daarvoor maken we samen </a:t>
            </a:r>
            <a:r>
              <a:rPr lang="nl-NL" sz="1600" dirty="0" err="1"/>
              <a:t>sectoroverstijgende</a:t>
            </a:r>
            <a:r>
              <a:rPr lang="nl-NL" sz="1600" dirty="0"/>
              <a:t> afspraken.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heeft de regie op het maken, vastleggen en actualiseren van die afspraken en </a:t>
            </a:r>
            <a:r>
              <a:rPr lang="nl-NL" sz="1600" dirty="0" err="1"/>
              <a:t>organi-seert</a:t>
            </a:r>
            <a:r>
              <a:rPr lang="nl-NL" sz="1600" dirty="0"/>
              <a:t> daarvoor publiek-private samenwerking.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EA96997-8B92-6F48-873F-3A06AF332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8302727-4227-6248-A67B-3FFF8DB5FE7F}"/>
              </a:ext>
            </a:extLst>
          </p:cNvPr>
          <p:cNvSpPr txBox="1"/>
          <p:nvPr/>
        </p:nvSpPr>
        <p:spPr>
          <a:xfrm>
            <a:off x="8849471" y="283481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A33A2-40EE-10C7-5B54-39C48B2201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154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9 Algemeen beeld links, inhoudsopgav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76D9D2-CC83-5DCD-5614-B04CFE5FA652}"/>
              </a:ext>
            </a:extLst>
          </p:cNvPr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2" name="Straight Connector 11">
            <a:extLst>
              <a:ext uri="{FF2B5EF4-FFF2-40B4-BE49-F238E27FC236}">
                <a16:creationId xmlns:a16="http://schemas.microsoft.com/office/drawing/2014/main" id="{F44DAD3A-E0FA-87DC-8EA6-D872E66BE147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15066E95-12B1-AC62-194E-F23A76038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Inhoudsopgave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D7F37C4-10D6-9285-78C2-24B6A9A959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65958" y="1863000"/>
            <a:ext cx="514276" cy="3870282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1</a:t>
            </a:r>
          </a:p>
          <a:p>
            <a:pPr lvl="0"/>
            <a:r>
              <a:rPr lang="nl-NL" dirty="0"/>
              <a:t>2</a:t>
            </a:r>
          </a:p>
          <a:p>
            <a:pPr lvl="0"/>
            <a:r>
              <a:rPr lang="nl-NL" dirty="0"/>
              <a:t>3</a:t>
            </a:r>
          </a:p>
          <a:p>
            <a:pPr lvl="0"/>
            <a:r>
              <a:rPr lang="nl-NL" dirty="0"/>
              <a:t>4</a:t>
            </a:r>
          </a:p>
          <a:p>
            <a:pPr lvl="0"/>
            <a:r>
              <a:rPr lang="nl-NL" dirty="0"/>
              <a:t>5</a:t>
            </a:r>
          </a:p>
          <a:p>
            <a:pPr lvl="0"/>
            <a:r>
              <a:rPr lang="nl-NL" dirty="0"/>
              <a:t>6</a:t>
            </a:r>
          </a:p>
          <a:p>
            <a:pPr lvl="0"/>
            <a:r>
              <a:rPr lang="nl-NL" dirty="0"/>
              <a:t>7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321393A-C473-09B9-7706-50661EFC6A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36233" y="1863000"/>
            <a:ext cx="4281478" cy="3870282"/>
          </a:xfrm>
        </p:spPr>
        <p:txBody>
          <a:bodyPr anchor="ctr" anchorCtr="0">
            <a:noAutofit/>
          </a:bodyPr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</p:spTree>
    <p:extLst>
      <p:ext uri="{BB962C8B-B14F-4D97-AF65-F5344CB8AC3E}">
        <p14:creationId xmlns:p14="http://schemas.microsoft.com/office/powerpoint/2010/main" val="3232878245"/>
      </p:ext>
    </p:extLst>
  </p:cSld>
  <p:clrMapOvr>
    <a:masterClrMapping/>
  </p:clrMapOvr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2 RoSeS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07" y="1543050"/>
            <a:ext cx="3949186" cy="37719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4696CE-4CBE-4D49-9340-E6FFCA48EACB}"/>
              </a:ext>
            </a:extLst>
          </p:cNvPr>
          <p:cNvCxnSpPr>
            <a:cxnSpLocks/>
          </p:cNvCxnSpPr>
          <p:nvPr/>
        </p:nvCxnSpPr>
        <p:spPr>
          <a:xfrm>
            <a:off x="6460715" y="2380318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2A424A65-6F52-6641-A692-441B42DFE9C1}"/>
              </a:ext>
            </a:extLst>
          </p:cNvPr>
          <p:cNvSpPr txBox="1"/>
          <p:nvPr/>
        </p:nvSpPr>
        <p:spPr>
          <a:xfrm>
            <a:off x="6465958" y="1526953"/>
            <a:ext cx="5051752" cy="713157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Regie op stelsels</a:t>
            </a:r>
            <a:br>
              <a:rPr lang="nl-NL" sz="2400" b="1" dirty="0">
                <a:solidFill>
                  <a:srgbClr val="39870C"/>
                </a:solidFill>
              </a:rPr>
            </a:br>
            <a:r>
              <a:rPr lang="nl-NL" sz="24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4894F06-827A-FC4F-A4F5-D732CB4C76F5}"/>
              </a:ext>
            </a:extLst>
          </p:cNvPr>
          <p:cNvSpPr txBox="1"/>
          <p:nvPr/>
        </p:nvSpPr>
        <p:spPr>
          <a:xfrm>
            <a:off x="6459458" y="2595493"/>
            <a:ext cx="5063496" cy="2653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1600" dirty="0"/>
              <a:t>en stelsels.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Daarvoor maken we samen </a:t>
            </a:r>
            <a:r>
              <a:rPr lang="nl-NL" sz="1600" dirty="0" err="1"/>
              <a:t>sectoroverstijgende</a:t>
            </a:r>
            <a:r>
              <a:rPr lang="nl-NL" sz="1600" dirty="0"/>
              <a:t> afspraken.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heeft de regie op het maken, vastleggen en actualiseren van die afspraken en </a:t>
            </a:r>
            <a:r>
              <a:rPr lang="nl-NL" sz="1600" dirty="0" err="1"/>
              <a:t>organi-seert</a:t>
            </a:r>
            <a:r>
              <a:rPr lang="nl-NL" sz="1600" dirty="0"/>
              <a:t> daarvoor publiek-private samenwerking.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843128-A0B5-B8C3-198E-E520B2DBE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29507"/>
      </p:ext>
    </p:extLst>
  </p:cSld>
  <p:clrMapOvr>
    <a:masterClrMapping/>
  </p:clrMapOvr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3 RoSeS Tussenblad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5">
            <a:extLst>
              <a:ext uri="{FF2B5EF4-FFF2-40B4-BE49-F238E27FC236}">
                <a16:creationId xmlns:a16="http://schemas.microsoft.com/office/drawing/2014/main" id="{6B46AC23-515E-EF41-8709-AAEC7980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8221069"/>
      </p:ext>
    </p:extLst>
  </p:cSld>
  <p:clrMapOvr>
    <a:masterClrMapping/>
  </p:clrMapOvr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4 RoSeS Tussenblad met tekst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350F79F4-1C9D-5448-A9CF-23D021EAC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268C00D4-B177-5C47-8FAA-6B245E5C9E14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68CE0245-68DB-1A4A-8D98-99B46DFA8902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66B4F271-362C-E54D-BE90-ABF13A84B978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3FE15843-AB95-C94D-80B8-CA2CDB10EF83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FBE77C11-D0B2-A74C-A7D6-15BB26E30987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6C849CAB-346F-494F-A6AF-9D06155C04F8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26256009"/>
      </p:ext>
    </p:extLst>
  </p:cSld>
  <p:clrMapOvr>
    <a:masterClrMapping/>
  </p:clrMapOvr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5 RoSeS Tussenblad Donker Groen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bg1"/>
                </a:solidFill>
              </a:rPr>
              <a:t>Regie op stelsels en standaarden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D4DED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CB76A40-450F-4A40-A8EF-8D07EC03B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78F75B-327E-CC02-754A-7EBF7DFC5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0436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48718"/>
      </p:ext>
    </p:extLst>
  </p:cSld>
  <p:clrMapOvr>
    <a:masterClrMapping/>
  </p:clrMapOvr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6 RoSeS Tussenblad Licht Donker Groen">
    <p:bg>
      <p:bgPr>
        <a:solidFill>
          <a:srgbClr val="D4D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Regie op stelsels en standaarden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2759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719A8832-6331-5F43-90F6-870778827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E4BA05-B81B-2FEE-E414-4A8F23651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322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61168"/>
      </p:ext>
    </p:extLst>
  </p:cSld>
  <p:clrMapOvr>
    <a:masterClrMapping/>
  </p:clrMapOvr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7 RoSeS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29EF954-25EC-D84F-BA2C-80D04516C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04687F6-5194-EF46-BBDB-73FD99C4900B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9598D9-7446-9D6A-66A7-C41A84CF9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66351"/>
      </p:ext>
    </p:extLst>
  </p:cSld>
  <p:clrMapOvr>
    <a:masterClrMapping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8 RoSeS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D8575709-26E5-0C46-9B96-20652798B6D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7760E4-39FF-5644-805E-0C00EE1CC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E8A52F-5621-89ED-7F2E-915AD9395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93027"/>
      </p:ext>
    </p:extLst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9 RoSeS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E7632E4-F36D-6246-BD36-44C6226E3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" y="2490"/>
            <a:ext cx="6090779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35C4AB-FEC7-ADBF-FD20-2B31D47663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84901"/>
      </p:ext>
    </p:extLst>
  </p:cSld>
  <p:clrMapOvr>
    <a:masterClrMapping/>
  </p:clrMapOvr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0 RoSeS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07" y="1543050"/>
            <a:ext cx="3949186" cy="37719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FBEB6A-4B98-DBEE-E475-FF741707D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1802"/>
      </p:ext>
    </p:extLst>
  </p:cSld>
  <p:clrMapOvr>
    <a:masterClrMapping/>
  </p:clrMapOvr>
  <p:hf sldNum="0"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1 RoSeS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8837500-0497-9E40-AECC-1DAA6731D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959202B-4675-D047-AF9D-EE6FAFC9B4E9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FF3619-D33B-483A-BBB1-C937A1CB8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0165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860" y="862639"/>
            <a:ext cx="10005339" cy="6468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860" y="1863305"/>
            <a:ext cx="10005339" cy="43136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1960" y="6390586"/>
            <a:ext cx="25032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4254" y="6390586"/>
            <a:ext cx="778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849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791" r:id="rId23"/>
    <p:sldLayoutId id="2147483792" r:id="rId24"/>
    <p:sldLayoutId id="2147483793" r:id="rId25"/>
    <p:sldLayoutId id="2147483794" r:id="rId26"/>
    <p:sldLayoutId id="2147483795" r:id="rId27"/>
    <p:sldLayoutId id="2147483796" r:id="rId28"/>
    <p:sldLayoutId id="2147483797" r:id="rId29"/>
    <p:sldLayoutId id="2147483798" r:id="rId30"/>
    <p:sldLayoutId id="2147483799" r:id="rId31"/>
    <p:sldLayoutId id="2147483800" r:id="rId32"/>
    <p:sldLayoutId id="2147483801" r:id="rId33"/>
    <p:sldLayoutId id="2147483802" r:id="rId34"/>
    <p:sldLayoutId id="2147483803" r:id="rId35"/>
    <p:sldLayoutId id="2147483804" r:id="rId36"/>
    <p:sldLayoutId id="2147483805" r:id="rId37"/>
    <p:sldLayoutId id="2147483806" r:id="rId38"/>
    <p:sldLayoutId id="2147483807" r:id="rId39"/>
    <p:sldLayoutId id="2147483808" r:id="rId40"/>
    <p:sldLayoutId id="2147483809" r:id="rId41"/>
    <p:sldLayoutId id="2147483810" r:id="rId42"/>
    <p:sldLayoutId id="2147483811" r:id="rId43"/>
    <p:sldLayoutId id="2147483812" r:id="rId44"/>
    <p:sldLayoutId id="2147483813" r:id="rId45"/>
    <p:sldLayoutId id="2147483814" r:id="rId46"/>
    <p:sldLayoutId id="2147483815" r:id="rId47"/>
    <p:sldLayoutId id="2147483816" r:id="rId48"/>
    <p:sldLayoutId id="2147483817" r:id="rId49"/>
    <p:sldLayoutId id="2147483818" r:id="rId50"/>
    <p:sldLayoutId id="2147483819" r:id="rId51"/>
    <p:sldLayoutId id="2147483820" r:id="rId52"/>
    <p:sldLayoutId id="2147483821" r:id="rId53"/>
    <p:sldLayoutId id="2147483822" r:id="rId54"/>
    <p:sldLayoutId id="2147483823" r:id="rId55"/>
    <p:sldLayoutId id="2147483824" r:id="rId56"/>
    <p:sldLayoutId id="2147483825" r:id="rId57"/>
    <p:sldLayoutId id="2147483826" r:id="rId58"/>
    <p:sldLayoutId id="2147483827" r:id="rId59"/>
    <p:sldLayoutId id="2147483828" r:id="rId60"/>
    <p:sldLayoutId id="2147483829" r:id="rId61"/>
    <p:sldLayoutId id="2147483830" r:id="rId62"/>
    <p:sldLayoutId id="2147483831" r:id="rId63"/>
    <p:sldLayoutId id="2147483832" r:id="rId64"/>
    <p:sldLayoutId id="2147483833" r:id="rId65"/>
    <p:sldLayoutId id="2147483834" r:id="rId66"/>
    <p:sldLayoutId id="2147483835" r:id="rId67"/>
    <p:sldLayoutId id="2147483836" r:id="rId68"/>
    <p:sldLayoutId id="2147483837" r:id="rId69"/>
    <p:sldLayoutId id="2147483838" r:id="rId70"/>
    <p:sldLayoutId id="2147483839" r:id="rId71"/>
    <p:sldLayoutId id="2147483840" r:id="rId72"/>
    <p:sldLayoutId id="2147483841" r:id="rId73"/>
    <p:sldLayoutId id="2147483842" r:id="rId74"/>
    <p:sldLayoutId id="2147483843" r:id="rId75"/>
    <p:sldLayoutId id="2147483844" r:id="rId76"/>
    <p:sldLayoutId id="2147483845" r:id="rId77"/>
    <p:sldLayoutId id="2147483846" r:id="rId78"/>
    <p:sldLayoutId id="2147483847" r:id="rId79"/>
    <p:sldLayoutId id="2147483848" r:id="rId80"/>
    <p:sldLayoutId id="2147483849" r:id="rId81"/>
    <p:sldLayoutId id="2147483850" r:id="rId82"/>
    <p:sldLayoutId id="2147483851" r:id="rId83"/>
    <p:sldLayoutId id="2147483852" r:id="rId84"/>
    <p:sldLayoutId id="2147483853" r:id="rId85"/>
    <p:sldLayoutId id="2147483854" r:id="rId86"/>
    <p:sldLayoutId id="2147483855" r:id="rId87"/>
    <p:sldLayoutId id="2147483856" r:id="rId88"/>
    <p:sldLayoutId id="2147483857" r:id="rId89"/>
    <p:sldLayoutId id="2147483858" r:id="rId90"/>
    <p:sldLayoutId id="2147483859" r:id="rId91"/>
    <p:sldLayoutId id="2147483860" r:id="rId92"/>
    <p:sldLayoutId id="2147483861" r:id="rId93"/>
    <p:sldLayoutId id="2147483862" r:id="rId94"/>
    <p:sldLayoutId id="2147483863" r:id="rId95"/>
    <p:sldLayoutId id="2147483864" r:id="rId96"/>
    <p:sldLayoutId id="2147483865" r:id="rId97"/>
    <p:sldLayoutId id="2147483866" r:id="rId98"/>
    <p:sldLayoutId id="2147483867" r:id="rId99"/>
    <p:sldLayoutId id="2147483868" r:id="rId100"/>
    <p:sldLayoutId id="2147483869" r:id="rId101"/>
    <p:sldLayoutId id="2147483870" r:id="rId102"/>
    <p:sldLayoutId id="2147483872" r:id="rId103"/>
  </p:sldLayoutIdLst>
  <p:hf sldNum="0"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217" rtl="0" eaLnBrk="1" latinLnBrk="0" hangingPunct="1">
        <a:lnSpc>
          <a:spcPct val="100000"/>
        </a:lnSpc>
        <a:spcBef>
          <a:spcPts val="12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217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300" b="1" kern="1200">
          <a:solidFill>
            <a:srgbClr val="39870C"/>
          </a:solidFill>
          <a:latin typeface="+mn-lt"/>
          <a:ea typeface="+mn-ea"/>
          <a:cs typeface="+mn-cs"/>
        </a:defRPr>
      </a:lvl2pPr>
      <a:lvl3pPr marL="0" indent="0" algn="l" defTabSz="914217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b="1" kern="1200">
          <a:solidFill>
            <a:srgbClr val="39870C"/>
          </a:solidFill>
          <a:latin typeface="+mn-lt"/>
          <a:ea typeface="+mn-ea"/>
          <a:cs typeface="+mn-cs"/>
        </a:defRPr>
      </a:lvl3pPr>
      <a:lvl4pPr marL="0" indent="-179964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59928" indent="-179964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539892" indent="-179964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269946" algn="l" defTabSz="914217" rtl="0" eaLnBrk="1" latinLnBrk="0" hangingPunct="1">
        <a:lnSpc>
          <a:spcPct val="100000"/>
        </a:lnSpc>
        <a:spcBef>
          <a:spcPts val="0"/>
        </a:spcBef>
        <a:buFont typeface="+mj-lt"/>
        <a:buAutoNum type="arabi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39892" indent="-269946" algn="l" defTabSz="914217" rtl="0" eaLnBrk="1" latinLnBrk="0" hangingPunct="1">
        <a:lnSpc>
          <a:spcPct val="100000"/>
        </a:lnSpc>
        <a:spcBef>
          <a:spcPts val="0"/>
        </a:spcBef>
        <a:buFont typeface="+mj-lt"/>
        <a:buAutoNum type="alphaL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809838" indent="-269946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99">
          <p15:clr>
            <a:srgbClr val="F26B43"/>
          </p15:clr>
        </p15:guide>
        <p15:guide id="2" pos="139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gius.nl/" TargetMode="External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site.mockito.org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lab.overheid.nl/chat/kennisplatform/channels/werkgroep-api-design-rules" TargetMode="External"/><Relationship Id="rId2" Type="http://schemas.openxmlformats.org/officeDocument/2006/relationships/hyperlink" Target="https://github.com/Logius-standaarden/API-Design-Rules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com/Logius-standaarden/Overleg/tree/main/API/2025-05-13" TargetMode="External"/><Relationship Id="rId4" Type="http://schemas.openxmlformats.org/officeDocument/2006/relationships/hyperlink" Target="mailto:api@logius.n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57A30-BD14-0EE3-ED43-C1B6B29EBD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sz="3200" dirty="0"/>
              <a:t>Kennisplatform </a:t>
            </a:r>
            <a:r>
              <a:rPr lang="nl-NL" sz="3200" dirty="0" err="1"/>
              <a:t>API’s</a:t>
            </a:r>
            <a:br>
              <a:rPr lang="nl-NL" sz="3200" dirty="0"/>
            </a:br>
            <a:r>
              <a:rPr lang="nl-NL" sz="3200" dirty="0"/>
              <a:t>API Design Rules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EA6981F-0D2E-4AD0-E86F-7E1C02F683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Tim van der Lippe</a:t>
            </a:r>
          </a:p>
          <a:p>
            <a:r>
              <a:rPr lang="nl-NL" dirty="0"/>
              <a:t>2025-03-26</a:t>
            </a:r>
          </a:p>
        </p:txBody>
      </p:sp>
    </p:spTree>
    <p:extLst>
      <p:ext uri="{BB962C8B-B14F-4D97-AF65-F5344CB8AC3E}">
        <p14:creationId xmlns:p14="http://schemas.microsoft.com/office/powerpoint/2010/main" val="1295311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51D07-8ABF-46FE-69BE-1C9EC711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Scope ADR 2.1</a:t>
            </a:r>
          </a:p>
        </p:txBody>
      </p:sp>
    </p:spTree>
    <p:extLst>
      <p:ext uri="{BB962C8B-B14F-4D97-AF65-F5344CB8AC3E}">
        <p14:creationId xmlns:p14="http://schemas.microsoft.com/office/powerpoint/2010/main" val="3783459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94D1199-0363-5C21-A114-2E999F1C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Scope ADR 2.1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4DCAB53-B56B-D176-45B2-C3B66B2CE5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045" y="1863000"/>
            <a:ext cx="10944000" cy="4351338"/>
          </a:xfrm>
        </p:spPr>
        <p:txBody>
          <a:bodyPr numCol="1" anchor="ctr"/>
          <a:lstStyle/>
          <a:p>
            <a:pPr>
              <a:lnSpc>
                <a:spcPct val="250000"/>
              </a:lnSpc>
            </a:pPr>
            <a:r>
              <a:rPr lang="nl-NL" sz="1600" dirty="0"/>
              <a:t>Feedback uit ADR 2.0 proces verwerken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11% van </a:t>
            </a:r>
            <a:r>
              <a:rPr lang="nl-NL" sz="1600" dirty="0" err="1"/>
              <a:t>APIs</a:t>
            </a:r>
            <a:r>
              <a:rPr lang="nl-NL" sz="1600" dirty="0"/>
              <a:t> op developer.overheid.nl publiceren </a:t>
            </a:r>
            <a:r>
              <a:rPr lang="nl-NL" sz="1600" dirty="0" err="1"/>
              <a:t>openapi</a:t>
            </a:r>
            <a:r>
              <a:rPr lang="nl-NL" sz="1600" dirty="0"/>
              <a:t>.{</a:t>
            </a:r>
            <a:r>
              <a:rPr lang="nl-NL" sz="1600" dirty="0" err="1"/>
              <a:t>json,yaml</a:t>
            </a:r>
            <a:r>
              <a:rPr lang="nl-NL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6698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94D1199-0363-5C21-A114-2E999F1C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Scope ADR 2.1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4DCAB53-B56B-D176-45B2-C3B66B2CE5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045" y="1863000"/>
            <a:ext cx="10944000" cy="4351338"/>
          </a:xfrm>
        </p:spPr>
        <p:txBody>
          <a:bodyPr numCol="1" anchor="ctr"/>
          <a:lstStyle/>
          <a:p>
            <a:pPr>
              <a:lnSpc>
                <a:spcPct val="250000"/>
              </a:lnSpc>
            </a:pPr>
            <a:r>
              <a:rPr lang="nl-NL" sz="1600" dirty="0"/>
              <a:t>Document opschonen</a:t>
            </a:r>
          </a:p>
          <a:p>
            <a:pPr>
              <a:lnSpc>
                <a:spcPct val="250000"/>
              </a:lnSpc>
            </a:pPr>
            <a:r>
              <a:rPr lang="nl-NL" sz="1600" dirty="0" err="1"/>
              <a:t>Ambiguiteit</a:t>
            </a:r>
            <a:r>
              <a:rPr lang="nl-NL" sz="1600" dirty="0"/>
              <a:t>/conflicten tussen standaarden verduidelijken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Faciliteren developer.overheid.nl integratie</a:t>
            </a:r>
          </a:p>
        </p:txBody>
      </p:sp>
    </p:spTree>
    <p:extLst>
      <p:ext uri="{BB962C8B-B14F-4D97-AF65-F5344CB8AC3E}">
        <p14:creationId xmlns:p14="http://schemas.microsoft.com/office/powerpoint/2010/main" val="1138758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94D1199-0363-5C21-A114-2E999F1C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Scope ADR 2.1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4DCAB53-B56B-D176-45B2-C3B66B2CE5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045" y="1863000"/>
            <a:ext cx="10944000" cy="4351338"/>
          </a:xfrm>
        </p:spPr>
        <p:txBody>
          <a:bodyPr numCol="1" anchor="ctr"/>
          <a:lstStyle/>
          <a:p>
            <a:pPr>
              <a:lnSpc>
                <a:spcPct val="250000"/>
              </a:lnSpc>
            </a:pPr>
            <a:r>
              <a:rPr lang="nl-NL" sz="1600" dirty="0" err="1"/>
              <a:t>Transporty</a:t>
            </a:r>
            <a:r>
              <a:rPr lang="nl-NL" sz="1600" dirty="0"/>
              <a:t> Security module integratie </a:t>
            </a:r>
            <a:r>
              <a:rPr lang="nl-NL" sz="1600" dirty="0">
                <a:solidFill>
                  <a:srgbClr val="39870C"/>
                </a:solidFill>
              </a:rPr>
              <a:t>(goedgekeurd)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Contact informatie (voor developer.overheid.nl) </a:t>
            </a:r>
            <a:r>
              <a:rPr lang="nl-NL" sz="1600" dirty="0">
                <a:solidFill>
                  <a:srgbClr val="39870C"/>
                </a:solidFill>
              </a:rPr>
              <a:t>(goedgekeurd)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Base URL (</a:t>
            </a:r>
            <a:r>
              <a:rPr lang="nl-NL" sz="1600" dirty="0" err="1"/>
              <a:t>OData</a:t>
            </a:r>
            <a:r>
              <a:rPr lang="nl-NL" sz="1600" dirty="0"/>
              <a:t> en hoofdpagina) </a:t>
            </a:r>
            <a:r>
              <a:rPr lang="nl-NL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(TO 13 mei)</a:t>
            </a:r>
          </a:p>
          <a:p>
            <a:pPr>
              <a:lnSpc>
                <a:spcPct val="250000"/>
              </a:lnSpc>
            </a:pPr>
            <a:r>
              <a:rPr lang="nl-NL" sz="1600" dirty="0" err="1"/>
              <a:t>Naming-conventions</a:t>
            </a:r>
            <a:r>
              <a:rPr lang="nl-NL" sz="1600" dirty="0"/>
              <a:t> module integratie (</a:t>
            </a:r>
            <a:r>
              <a:rPr lang="nl-NL" sz="1600" dirty="0" err="1"/>
              <a:t>oa</a:t>
            </a:r>
            <a:r>
              <a:rPr lang="nl-NL" sz="1600" dirty="0"/>
              <a:t> </a:t>
            </a:r>
            <a:r>
              <a:rPr lang="nl-NL" sz="1600" dirty="0" err="1"/>
              <a:t>paths</a:t>
            </a:r>
            <a:r>
              <a:rPr lang="nl-NL" sz="1600" dirty="0"/>
              <a:t> kebab-case) </a:t>
            </a:r>
            <a:r>
              <a:rPr lang="nl-NL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(TO 13 mei)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ADR </a:t>
            </a:r>
            <a:r>
              <a:rPr lang="nl-NL" sz="1600" dirty="0" err="1"/>
              <a:t>Validator</a:t>
            </a:r>
            <a:r>
              <a:rPr lang="nl-NL" sz="1600" dirty="0"/>
              <a:t> referenties in “How </a:t>
            </a:r>
            <a:r>
              <a:rPr lang="nl-NL" sz="1600" dirty="0" err="1"/>
              <a:t>to</a:t>
            </a:r>
            <a:r>
              <a:rPr lang="nl-NL" sz="1600" dirty="0"/>
              <a:t> test” </a:t>
            </a:r>
            <a:r>
              <a:rPr lang="nl-NL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(TO 13 mei)</a:t>
            </a:r>
          </a:p>
        </p:txBody>
      </p:sp>
    </p:spTree>
    <p:extLst>
      <p:ext uri="{BB962C8B-B14F-4D97-AF65-F5344CB8AC3E}">
        <p14:creationId xmlns:p14="http://schemas.microsoft.com/office/powerpoint/2010/main" val="220244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51D07-8ABF-46FE-69BE-1C9EC711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Standaard + </a:t>
            </a:r>
            <a:r>
              <a:rPr lang="nl-NL" dirty="0" err="1"/>
              <a:t>linter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2633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94D1199-0363-5C21-A114-2E999F1C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Standaard + </a:t>
            </a:r>
            <a:r>
              <a:rPr lang="nl-NL" dirty="0" err="1"/>
              <a:t>linter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4DCAB53-B56B-D176-45B2-C3B66B2CE5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045" y="1863000"/>
            <a:ext cx="10944000" cy="4351338"/>
          </a:xfrm>
        </p:spPr>
        <p:txBody>
          <a:bodyPr numCol="1" anchor="ctr"/>
          <a:lstStyle/>
          <a:p>
            <a:pPr>
              <a:lnSpc>
                <a:spcPct val="250000"/>
              </a:lnSpc>
            </a:pPr>
            <a:r>
              <a:rPr lang="nl-NL" sz="1600" dirty="0"/>
              <a:t>Symbiose tussen standaard en </a:t>
            </a:r>
            <a:r>
              <a:rPr lang="nl-NL" sz="1600" dirty="0" err="1"/>
              <a:t>Spectral</a:t>
            </a:r>
            <a:r>
              <a:rPr lang="nl-NL" sz="1600" dirty="0"/>
              <a:t> </a:t>
            </a:r>
            <a:r>
              <a:rPr lang="nl-NL" sz="1600" dirty="0" err="1"/>
              <a:t>linter</a:t>
            </a:r>
            <a:endParaRPr lang="nl-NL" sz="1600" dirty="0"/>
          </a:p>
          <a:p>
            <a:pPr>
              <a:lnSpc>
                <a:spcPct val="250000"/>
              </a:lnSpc>
            </a:pPr>
            <a:r>
              <a:rPr lang="nl-NL" sz="1600" dirty="0"/>
              <a:t>Focus op automatisering waar mogelijk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Test op real-life </a:t>
            </a:r>
            <a:r>
              <a:rPr lang="nl-NL" sz="1600" dirty="0" err="1"/>
              <a:t>API’s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867278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A887A0-1AD2-B663-ECDD-5A7A4CE2DF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3675" y="2659559"/>
            <a:ext cx="11849398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/testcases/cor-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api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/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openapi.json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 panose="00000009000000000000" pitchFamily="49" charset="0"/>
              </a:rPr>
              <a:t>181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: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 panose="00000009000000000000" pitchFamily="49" charset="0"/>
              </a:rPr>
              <a:t>29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warning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paths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-kebab-case /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laatsteWijziging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is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not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kebab-case.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 panose="00000009000000000000" pitchFamily="49" charset="0"/>
              </a:rPr>
              <a:t>774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: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 panose="00000009000000000000" pitchFamily="49" charset="0"/>
              </a:rPr>
              <a:t>30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warning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use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-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problem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-schema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Your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schema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doesn't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seem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to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match RF</a:t>
            </a:r>
            <a:r>
              <a:rPr lang="nl-NL" altLang="nl-NL" sz="2000" dirty="0">
                <a:solidFill>
                  <a:srgbClr val="37474F"/>
                </a:solidFill>
                <a:latin typeface="Roboto Mono" panose="00000009000000000000" pitchFamily="49" charset="0"/>
              </a:rPr>
              <a:t>C7807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.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</a:b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✖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 panose="00000009000000000000" pitchFamily="49" charset="0"/>
              </a:rPr>
              <a:t>2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problems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(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 panose="00000009000000000000" pitchFamily="49" charset="0"/>
              </a:rPr>
              <a:t>0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errors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,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 panose="00000009000000000000" pitchFamily="49" charset="0"/>
              </a:rPr>
              <a:t>2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warnings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,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 panose="00000009000000000000" pitchFamily="49" charset="0"/>
              </a:rPr>
              <a:t>0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infos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,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 panose="00000009000000000000" pitchFamily="49" charset="0"/>
              </a:rPr>
              <a:t>0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hints) </a:t>
            </a:r>
            <a:endParaRPr kumimoji="0" lang="nl-NL" alt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380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94D1199-0363-5C21-A114-2E999F1C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Standaard + </a:t>
            </a:r>
            <a:r>
              <a:rPr lang="nl-NL" dirty="0" err="1"/>
              <a:t>linter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4DCAB53-B56B-D176-45B2-C3B66B2CE5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045" y="1863000"/>
            <a:ext cx="10944000" cy="4351338"/>
          </a:xfrm>
        </p:spPr>
        <p:txBody>
          <a:bodyPr numCol="1" anchor="ctr"/>
          <a:lstStyle/>
          <a:p>
            <a:pPr>
              <a:lnSpc>
                <a:spcPct val="250000"/>
              </a:lnSpc>
            </a:pPr>
            <a:r>
              <a:rPr lang="nl-NL" sz="1600" dirty="0"/>
              <a:t>Nieuwe wijzigingen inclusief </a:t>
            </a:r>
            <a:r>
              <a:rPr lang="nl-NL" sz="1600" dirty="0" err="1"/>
              <a:t>linter</a:t>
            </a:r>
            <a:r>
              <a:rPr lang="nl-NL" sz="1600" dirty="0"/>
              <a:t> configuratie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Impactanalyse van tevoren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Promoten integratie in CI/CD</a:t>
            </a:r>
          </a:p>
        </p:txBody>
      </p:sp>
    </p:spTree>
    <p:extLst>
      <p:ext uri="{BB962C8B-B14F-4D97-AF65-F5344CB8AC3E}">
        <p14:creationId xmlns:p14="http://schemas.microsoft.com/office/powerpoint/2010/main" val="1321182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51D07-8ABF-46FE-69BE-1C9EC711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600" dirty="0"/>
              <a:t>Standaard + developer.overheid.nl</a:t>
            </a:r>
          </a:p>
        </p:txBody>
      </p:sp>
    </p:spTree>
    <p:extLst>
      <p:ext uri="{BB962C8B-B14F-4D97-AF65-F5344CB8AC3E}">
        <p14:creationId xmlns:p14="http://schemas.microsoft.com/office/powerpoint/2010/main" val="1821437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94D1199-0363-5C21-A114-2E999F1C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Standaard + developer.overheid.nl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4DCAB53-B56B-D176-45B2-C3B66B2CE5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045" y="1863000"/>
            <a:ext cx="10944000" cy="4351338"/>
          </a:xfrm>
        </p:spPr>
        <p:txBody>
          <a:bodyPr numCol="1" anchor="ctr"/>
          <a:lstStyle/>
          <a:p>
            <a:pPr>
              <a:lnSpc>
                <a:spcPct val="250000"/>
              </a:lnSpc>
            </a:pPr>
            <a:r>
              <a:rPr lang="nl-NL" sz="1600" dirty="0"/>
              <a:t>Kennisbank </a:t>
            </a:r>
            <a:r>
              <a:rPr lang="nl-NL" sz="1600" dirty="0" err="1"/>
              <a:t>API’s</a:t>
            </a:r>
            <a:endParaRPr lang="nl-NL" sz="1600" dirty="0"/>
          </a:p>
          <a:p>
            <a:pPr>
              <a:lnSpc>
                <a:spcPct val="250000"/>
              </a:lnSpc>
            </a:pPr>
            <a:r>
              <a:rPr lang="nl-NL" sz="1600" dirty="0"/>
              <a:t>Hosten configuratie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Expliciet geen beslissingen over configuratie/regels</a:t>
            </a:r>
          </a:p>
        </p:txBody>
      </p:sp>
    </p:spTree>
    <p:extLst>
      <p:ext uri="{BB962C8B-B14F-4D97-AF65-F5344CB8AC3E}">
        <p14:creationId xmlns:p14="http://schemas.microsoft.com/office/powerpoint/2010/main" val="435883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afbeelding 5">
            <a:extLst>
              <a:ext uri="{FF2B5EF4-FFF2-40B4-BE49-F238E27FC236}">
                <a16:creationId xmlns:a16="http://schemas.microsoft.com/office/drawing/2014/main" id="{062FD3C2-1D92-6F47-3CC9-ADE4DF4949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" b="383"/>
          <a:stretch>
            <a:fillRect/>
          </a:stretch>
        </p:blipFill>
        <p:spPr>
          <a:xfrm>
            <a:off x="847344" y="1001268"/>
            <a:ext cx="4315968" cy="4855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F358122-92C2-A937-C027-3AE87F51B5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Wie ben ik?</a:t>
            </a:r>
          </a:p>
          <a:p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DC6D5B4-BFC5-36FB-4AA3-409746C5CA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65958" y="1863000"/>
            <a:ext cx="5329802" cy="4351338"/>
          </a:xfrm>
        </p:spPr>
        <p:txBody>
          <a:bodyPr anchor="ctr"/>
          <a:lstStyle/>
          <a:p>
            <a:pPr>
              <a:lnSpc>
                <a:spcPct val="250000"/>
              </a:lnSpc>
            </a:pPr>
            <a:r>
              <a:rPr lang="nl-NL" sz="1600" dirty="0"/>
              <a:t>Gestart in januari bij </a:t>
            </a:r>
            <a:r>
              <a:rPr lang="nl-NL" sz="1600" dirty="0">
                <a:hlinkClick r:id="rId3"/>
              </a:rPr>
              <a:t>Logius</a:t>
            </a:r>
            <a:endParaRPr lang="nl-NL" sz="1600" dirty="0"/>
          </a:p>
          <a:p>
            <a:pPr>
              <a:lnSpc>
                <a:spcPct val="250000"/>
              </a:lnSpc>
            </a:pPr>
            <a:r>
              <a:rPr lang="nl-NL" sz="1600" dirty="0"/>
              <a:t>Neem trekker rol over van Martin van der Plas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2018 Master Computer </a:t>
            </a:r>
            <a:r>
              <a:rPr lang="nl-NL" sz="1600" dirty="0" err="1"/>
              <a:t>Science</a:t>
            </a:r>
            <a:r>
              <a:rPr lang="nl-NL" sz="1600" dirty="0"/>
              <a:t> bij TU Delft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Daarna Google in Londen en </a:t>
            </a:r>
            <a:r>
              <a:rPr lang="nl-NL" sz="1600" dirty="0" err="1"/>
              <a:t>Adyen</a:t>
            </a:r>
            <a:r>
              <a:rPr lang="nl-NL" sz="1600" dirty="0"/>
              <a:t> in Amsterdam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9 jaar open source </a:t>
            </a:r>
            <a:r>
              <a:rPr lang="nl-NL" sz="1600" dirty="0" err="1"/>
              <a:t>maintainer</a:t>
            </a:r>
            <a:r>
              <a:rPr lang="nl-NL" sz="1600" dirty="0"/>
              <a:t> </a:t>
            </a:r>
            <a:r>
              <a:rPr lang="nl-NL" sz="1600" dirty="0" err="1">
                <a:hlinkClick r:id="rId4"/>
              </a:rPr>
              <a:t>Mockito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582377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867580E-583F-0B39-DE42-30FF3207F7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1709" y="1213010"/>
            <a:ext cx="11728581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spectral</a:t>
            </a: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-lint:</a:t>
            </a:r>
            <a:b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</a:b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image: node:20</a:t>
            </a:r>
            <a:b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</a:b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stage: </a:t>
            </a: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spectral_lint</a:t>
            </a:r>
            <a:b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</a:b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script: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  <a:t>-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npm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install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 -g @stoplight/spectral-cli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  <a:t>-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curl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 -L https://static.developer.overheid.nl/adr/ruleset.yaml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   &gt; .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spectral.yml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  <a:t>-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spectral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 lint -r .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spectral.yml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 $OAS_URL_OR_FILE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</a:b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rules</a:t>
            </a: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:</a:t>
            </a:r>
            <a:b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</a:b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- </a:t>
            </a: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if</a:t>
            </a: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: '$CI_PIPELINE_SOURCE == "</a:t>
            </a: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merge_request_event</a:t>
            </a: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“’</a:t>
            </a:r>
            <a:b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</a:b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  </a:t>
            </a: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when</a:t>
            </a: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: </a:t>
            </a: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always</a:t>
            </a:r>
            <a:b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</a:b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- </a:t>
            </a: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when</a:t>
            </a: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: manual </a:t>
            </a:r>
          </a:p>
        </p:txBody>
      </p:sp>
    </p:spTree>
    <p:extLst>
      <p:ext uri="{BB962C8B-B14F-4D97-AF65-F5344CB8AC3E}">
        <p14:creationId xmlns:p14="http://schemas.microsoft.com/office/powerpoint/2010/main" val="2475195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867580E-583F-0B39-DE42-30FF3207F7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1709" y="1213009"/>
            <a:ext cx="11728581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4DD0E1"/>
                </a:solidFill>
                <a:effectLst/>
                <a:latin typeface="Roboto Mono" panose="00000009000000000000" pitchFamily="49" charset="0"/>
              </a:rPr>
              <a:t>spectral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4DD0E1"/>
                </a:solidFill>
                <a:effectLst/>
                <a:latin typeface="Roboto Mono" panose="00000009000000000000" pitchFamily="49" charset="0"/>
              </a:rPr>
              <a:t>-lint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  <a:t>: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4DD0E1"/>
                </a:solidFill>
                <a:effectLst/>
                <a:latin typeface="Roboto Mono" panose="00000009000000000000" pitchFamily="49" charset="0"/>
              </a:rPr>
              <a:t>image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  <a:t>: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node:20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4DD0E1"/>
                </a:solidFill>
                <a:effectLst/>
                <a:latin typeface="Roboto Mono" panose="00000009000000000000" pitchFamily="49" charset="0"/>
              </a:rPr>
              <a:t>stage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  <a:t>: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spectral_lint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4DD0E1"/>
                </a:solidFill>
                <a:effectLst/>
                <a:latin typeface="Roboto Mono" panose="00000009000000000000" pitchFamily="49" charset="0"/>
              </a:rPr>
              <a:t>script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  <a:t>: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</a:b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- </a:t>
            </a: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npm</a:t>
            </a: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install</a:t>
            </a: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-g @stoplight/spectral-cli</a:t>
            </a:r>
            <a:b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</a:b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- </a:t>
            </a: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curl</a:t>
            </a: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-L https://static.developer.overheid.nl/adr/ruleset.yaml</a:t>
            </a:r>
            <a:b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</a:b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  &gt; .</a:t>
            </a: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spectral.yml</a:t>
            </a:r>
            <a:b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</a:b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- </a:t>
            </a: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spectral</a:t>
            </a: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lint -r .</a:t>
            </a: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spectral.yml</a:t>
            </a: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$OAS_URL_OR_FILE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4DD0E1"/>
                </a:solidFill>
                <a:effectLst/>
                <a:latin typeface="Roboto Mono" panose="00000009000000000000" pitchFamily="49" charset="0"/>
              </a:rPr>
              <a:t>rules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  <a:t>: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  <a:t>-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4DD0E1"/>
                </a:solidFill>
                <a:effectLst/>
                <a:latin typeface="Roboto Mono" panose="00000009000000000000" pitchFamily="49" charset="0"/>
              </a:rPr>
              <a:t>if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  <a:t>: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'$CI_PIPELINE_SOURCE == "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merge_request_event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“'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 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4DD0E1"/>
                </a:solidFill>
                <a:effectLst/>
                <a:latin typeface="Roboto Mono" panose="00000009000000000000" pitchFamily="49" charset="0"/>
              </a:rPr>
              <a:t>when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  <a:t>: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always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  <a:t>-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4DD0E1"/>
                </a:solidFill>
                <a:effectLst/>
                <a:latin typeface="Roboto Mono" panose="00000009000000000000" pitchFamily="49" charset="0"/>
              </a:rPr>
              <a:t>when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  <a:t>: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manual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nl-NL" altLang="nl-N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995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51D07-8ABF-46FE-69BE-1C9EC711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dirty="0"/>
              <a:t>Standaard + Kennisplatform </a:t>
            </a:r>
            <a:r>
              <a:rPr lang="nl-NL" sz="3200" dirty="0" err="1"/>
              <a:t>API’s</a:t>
            </a:r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1789763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94D1199-0363-5C21-A114-2E999F1C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Standaard + Kennisplatform </a:t>
            </a:r>
            <a:r>
              <a:rPr lang="nl-NL" dirty="0" err="1"/>
              <a:t>API’s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4DCAB53-B56B-D176-45B2-C3B66B2CE5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045" y="1863000"/>
            <a:ext cx="10944000" cy="4351338"/>
          </a:xfrm>
        </p:spPr>
        <p:txBody>
          <a:bodyPr numCol="1" anchor="ctr"/>
          <a:lstStyle/>
          <a:p>
            <a:pPr>
              <a:lnSpc>
                <a:spcPct val="250000"/>
              </a:lnSpc>
            </a:pPr>
            <a:r>
              <a:rPr lang="nl-NL" sz="1600" dirty="0"/>
              <a:t>Input van Kennisplatform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Werkwijze voor integratie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Technisch Overleg besluitvorming</a:t>
            </a:r>
          </a:p>
        </p:txBody>
      </p:sp>
    </p:spTree>
    <p:extLst>
      <p:ext uri="{BB962C8B-B14F-4D97-AF65-F5344CB8AC3E}">
        <p14:creationId xmlns:p14="http://schemas.microsoft.com/office/powerpoint/2010/main" val="854279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94D1199-0363-5C21-A114-2E999F1C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Standaard + Kennisplatform </a:t>
            </a:r>
            <a:r>
              <a:rPr lang="nl-NL" dirty="0" err="1"/>
              <a:t>API’s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4DCAB53-B56B-D176-45B2-C3B66B2CE5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045" y="1863000"/>
            <a:ext cx="10944000" cy="4351338"/>
          </a:xfrm>
        </p:spPr>
        <p:txBody>
          <a:bodyPr numCol="1" anchor="ctr"/>
          <a:lstStyle/>
          <a:p>
            <a:pPr>
              <a:lnSpc>
                <a:spcPct val="250000"/>
              </a:lnSpc>
            </a:pPr>
            <a:r>
              <a:rPr lang="nl-NL" sz="1600" dirty="0"/>
              <a:t>Waar liggen behoeftes?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Wat kan er nog meer geautomatiseerd worden?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Ligt er werk klaar ter integratie?</a:t>
            </a:r>
          </a:p>
        </p:txBody>
      </p:sp>
    </p:spTree>
    <p:extLst>
      <p:ext uri="{BB962C8B-B14F-4D97-AF65-F5344CB8AC3E}">
        <p14:creationId xmlns:p14="http://schemas.microsoft.com/office/powerpoint/2010/main" val="4115027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7F59DA0D-7F23-84BD-B493-BE4C9CFB4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Hoe ons te bereiken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7FF119C-A910-95AF-9736-1E6CFFAD6A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65958" y="1863000"/>
            <a:ext cx="5051753" cy="38702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NL" sz="1800" dirty="0" err="1"/>
              <a:t>Github</a:t>
            </a:r>
            <a:r>
              <a:rPr lang="nl-NL" sz="1800" dirty="0"/>
              <a:t>:</a:t>
            </a:r>
            <a:br>
              <a:rPr lang="nl-NL" sz="1800" dirty="0"/>
            </a:br>
            <a:r>
              <a:rPr lang="nl-NL" sz="1800" dirty="0">
                <a:hlinkClick r:id="rId2"/>
              </a:rPr>
              <a:t>Logius-standaarden/API-Design-Rules</a:t>
            </a:r>
            <a:endParaRPr lang="nl-NL" sz="1800" dirty="0"/>
          </a:p>
          <a:p>
            <a:pPr>
              <a:lnSpc>
                <a:spcPct val="100000"/>
              </a:lnSpc>
            </a:pPr>
            <a:endParaRPr lang="nl-NL" sz="1800" dirty="0"/>
          </a:p>
          <a:p>
            <a:pPr>
              <a:lnSpc>
                <a:spcPct val="100000"/>
              </a:lnSpc>
            </a:pPr>
            <a:r>
              <a:rPr lang="nl-NL" sz="1800" dirty="0"/>
              <a:t>Mattermost:</a:t>
            </a:r>
            <a:br>
              <a:rPr lang="nl-NL" sz="1800" dirty="0"/>
            </a:br>
            <a:r>
              <a:rPr lang="nl-NL" sz="1800" dirty="0">
                <a:hlinkClick r:id="rId3"/>
              </a:rPr>
              <a:t>~werkgroep-</a:t>
            </a:r>
            <a:r>
              <a:rPr lang="nl-NL" sz="1800" dirty="0" err="1">
                <a:hlinkClick r:id="rId3"/>
              </a:rPr>
              <a:t>api</a:t>
            </a:r>
            <a:r>
              <a:rPr lang="nl-NL" sz="1800" dirty="0">
                <a:hlinkClick r:id="rId3"/>
              </a:rPr>
              <a:t>-design-</a:t>
            </a:r>
            <a:r>
              <a:rPr lang="nl-NL" sz="1800" dirty="0" err="1">
                <a:hlinkClick r:id="rId3"/>
              </a:rPr>
              <a:t>rules</a:t>
            </a:r>
            <a:r>
              <a:rPr lang="nl-NL" sz="1800" dirty="0"/>
              <a:t> </a:t>
            </a:r>
          </a:p>
          <a:p>
            <a:pPr>
              <a:lnSpc>
                <a:spcPct val="100000"/>
              </a:lnSpc>
            </a:pPr>
            <a:endParaRPr lang="nl-NL" sz="1800" dirty="0"/>
          </a:p>
          <a:p>
            <a:pPr>
              <a:lnSpc>
                <a:spcPct val="100000"/>
              </a:lnSpc>
            </a:pPr>
            <a:r>
              <a:rPr lang="nl-NL" sz="1800" dirty="0"/>
              <a:t>E-mail:</a:t>
            </a:r>
            <a:br>
              <a:rPr lang="nl-NL" sz="1800" dirty="0"/>
            </a:br>
            <a:r>
              <a:rPr lang="nl-NL" sz="1800" dirty="0">
                <a:hlinkClick r:id="rId4"/>
              </a:rPr>
              <a:t>api@logius.nl</a:t>
            </a:r>
            <a:r>
              <a:rPr lang="nl-NL" sz="1800" dirty="0"/>
              <a:t> </a:t>
            </a:r>
          </a:p>
          <a:p>
            <a:pPr>
              <a:lnSpc>
                <a:spcPct val="100000"/>
              </a:lnSpc>
            </a:pPr>
            <a:br>
              <a:rPr lang="nl-NL" sz="1800" dirty="0"/>
            </a:br>
            <a:r>
              <a:rPr lang="nl-NL" sz="1800" dirty="0"/>
              <a:t>Volgend Technisch Overleg:</a:t>
            </a:r>
            <a:br>
              <a:rPr lang="nl-NL" sz="1800" dirty="0"/>
            </a:br>
            <a:r>
              <a:rPr lang="nl-NL" sz="1800" dirty="0">
                <a:hlinkClick r:id="rId5"/>
              </a:rPr>
              <a:t>13 mei 2025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1931069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57A30-BD14-0EE3-ED43-C1B6B29EBD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sz="3200" dirty="0"/>
              <a:t>Kennisplatform </a:t>
            </a:r>
            <a:r>
              <a:rPr lang="nl-NL" sz="3200" dirty="0" err="1"/>
              <a:t>API’s</a:t>
            </a:r>
            <a:br>
              <a:rPr lang="nl-NL" sz="3200" dirty="0"/>
            </a:br>
            <a:r>
              <a:rPr lang="nl-NL" sz="3200" dirty="0"/>
              <a:t>API Design Rules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EA6981F-0D2E-4AD0-E86F-7E1C02F683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Tim van der Lippe</a:t>
            </a:r>
          </a:p>
          <a:p>
            <a:r>
              <a:rPr lang="nl-NL" dirty="0"/>
              <a:t>2025-03-26</a:t>
            </a:r>
          </a:p>
        </p:txBody>
      </p:sp>
    </p:spTree>
    <p:extLst>
      <p:ext uri="{BB962C8B-B14F-4D97-AF65-F5344CB8AC3E}">
        <p14:creationId xmlns:p14="http://schemas.microsoft.com/office/powerpoint/2010/main" val="1616447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180CD973-9D6A-7501-5AF8-EC9814402C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nl-NL" dirty="0"/>
              <a:t>1</a:t>
            </a:r>
          </a:p>
          <a:p>
            <a:pPr>
              <a:lnSpc>
                <a:spcPct val="250000"/>
              </a:lnSpc>
            </a:pPr>
            <a:r>
              <a:rPr lang="nl-NL" dirty="0"/>
              <a:t>2</a:t>
            </a:r>
          </a:p>
          <a:p>
            <a:pPr>
              <a:lnSpc>
                <a:spcPct val="250000"/>
              </a:lnSpc>
            </a:pPr>
            <a:r>
              <a:rPr lang="nl-NL" dirty="0"/>
              <a:t>3</a:t>
            </a:r>
          </a:p>
          <a:p>
            <a:pPr>
              <a:lnSpc>
                <a:spcPct val="250000"/>
              </a:lnSpc>
            </a:pPr>
            <a:r>
              <a:rPr lang="nl-NL" dirty="0"/>
              <a:t>4</a:t>
            </a:r>
          </a:p>
          <a:p>
            <a:pPr>
              <a:lnSpc>
                <a:spcPct val="250000"/>
              </a:lnSpc>
            </a:pPr>
            <a:r>
              <a:rPr lang="nl-NL" dirty="0"/>
              <a:t>5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75197E7-B17B-A3A6-D7B4-670C90FEBE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nl-NL" dirty="0"/>
              <a:t>Stand van zaken ADR 2.0</a:t>
            </a:r>
          </a:p>
          <a:p>
            <a:pPr>
              <a:lnSpc>
                <a:spcPct val="250000"/>
              </a:lnSpc>
            </a:pPr>
            <a:r>
              <a:rPr lang="nl-NL" dirty="0"/>
              <a:t>Scope ADR 2.1</a:t>
            </a:r>
          </a:p>
          <a:p>
            <a:pPr>
              <a:lnSpc>
                <a:spcPct val="250000"/>
              </a:lnSpc>
            </a:pPr>
            <a:r>
              <a:rPr lang="nl-NL" dirty="0"/>
              <a:t>Standaard + </a:t>
            </a:r>
            <a:r>
              <a:rPr lang="nl-NL" dirty="0" err="1"/>
              <a:t>linter</a:t>
            </a:r>
            <a:endParaRPr lang="nl-NL" dirty="0"/>
          </a:p>
          <a:p>
            <a:pPr>
              <a:lnSpc>
                <a:spcPct val="250000"/>
              </a:lnSpc>
            </a:pPr>
            <a:r>
              <a:rPr lang="nl-NL" dirty="0"/>
              <a:t>Standaard + developer.overheid.nl</a:t>
            </a:r>
          </a:p>
          <a:p>
            <a:pPr>
              <a:lnSpc>
                <a:spcPct val="250000"/>
              </a:lnSpc>
            </a:pPr>
            <a:r>
              <a:rPr lang="nl-NL" dirty="0"/>
              <a:t>Standaard + Kennisplatform </a:t>
            </a:r>
            <a:r>
              <a:rPr lang="nl-NL" dirty="0" err="1"/>
              <a:t>API’s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6204A75-1527-C349-0A69-679D2E9494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5D3CA34-E5C6-6C99-0585-46813DB2D02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1022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51D07-8ABF-46FE-69BE-1C9EC711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Stand van zaken ADR 2.0</a:t>
            </a:r>
          </a:p>
        </p:txBody>
      </p:sp>
    </p:spTree>
    <p:extLst>
      <p:ext uri="{BB962C8B-B14F-4D97-AF65-F5344CB8AC3E}">
        <p14:creationId xmlns:p14="http://schemas.microsoft.com/office/powerpoint/2010/main" val="4268544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94D1199-0363-5C21-A114-2E999F1C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Stand van zaken ADR 2.0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4DCAB53-B56B-D176-45B2-C3B66B2CE5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pPr>
              <a:lnSpc>
                <a:spcPct val="250000"/>
              </a:lnSpc>
            </a:pPr>
            <a:r>
              <a:rPr lang="nl-NL" sz="1600" dirty="0"/>
              <a:t>Expertgroep meeting wordt gepland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Versie management van modules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Impact op toekomstige modules</a:t>
            </a:r>
          </a:p>
        </p:txBody>
      </p:sp>
    </p:spTree>
    <p:extLst>
      <p:ext uri="{BB962C8B-B14F-4D97-AF65-F5344CB8AC3E}">
        <p14:creationId xmlns:p14="http://schemas.microsoft.com/office/powerpoint/2010/main" val="3619659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48BD75-BD3B-FF94-1A24-D0246F9A3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082363" cy="1257300"/>
          </a:xfrm>
        </p:spPr>
        <p:txBody>
          <a:bodyPr/>
          <a:lstStyle/>
          <a:p>
            <a:r>
              <a:rPr lang="nl-NL" dirty="0"/>
              <a:t>Module relaties</a:t>
            </a:r>
          </a:p>
        </p:txBody>
      </p:sp>
      <p:graphicFrame>
        <p:nvGraphicFramePr>
          <p:cNvPr id="5" name="Tijdelijke aanduiding voor inhoud 4">
            <a:extLst>
              <a:ext uri="{FF2B5EF4-FFF2-40B4-BE49-F238E27FC236}">
                <a16:creationId xmlns:a16="http://schemas.microsoft.com/office/drawing/2014/main" id="{0EC22168-CBCD-A2C5-7DAC-63F1D49FE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6056570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17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48BD75-BD3B-FF94-1A24-D0246F9A3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082363" cy="1257300"/>
          </a:xfrm>
        </p:spPr>
        <p:txBody>
          <a:bodyPr/>
          <a:lstStyle/>
          <a:p>
            <a:r>
              <a:rPr lang="nl-NL" dirty="0"/>
              <a:t>Module relaties</a:t>
            </a:r>
          </a:p>
        </p:txBody>
      </p:sp>
      <p:graphicFrame>
        <p:nvGraphicFramePr>
          <p:cNvPr id="5" name="Tijdelijke aanduiding voor inhoud 4">
            <a:extLst>
              <a:ext uri="{FF2B5EF4-FFF2-40B4-BE49-F238E27FC236}">
                <a16:creationId xmlns:a16="http://schemas.microsoft.com/office/drawing/2014/main" id="{0EC22168-CBCD-A2C5-7DAC-63F1D49FE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508111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vaal 2">
            <a:extLst>
              <a:ext uri="{FF2B5EF4-FFF2-40B4-BE49-F238E27FC236}">
                <a16:creationId xmlns:a16="http://schemas.microsoft.com/office/drawing/2014/main" id="{881FAF84-ED14-4B5E-B036-5D8000FAD415}"/>
              </a:ext>
            </a:extLst>
          </p:cNvPr>
          <p:cNvSpPr>
            <a:spLocks/>
          </p:cNvSpPr>
          <p:nvPr/>
        </p:nvSpPr>
        <p:spPr>
          <a:xfrm>
            <a:off x="9462974" y="306900"/>
            <a:ext cx="1900800" cy="1900800"/>
          </a:xfrm>
          <a:prstGeom prst="ellipse">
            <a:avLst/>
          </a:prstGeom>
          <a:solidFill>
            <a:srgbClr val="39870C">
              <a:alpha val="5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r>
              <a:rPr lang="nl-NL" sz="1600" dirty="0" err="1"/>
              <a:t>Geo</a:t>
            </a:r>
            <a:r>
              <a:rPr lang="nl-NL" sz="1600" dirty="0"/>
              <a:t>-standaarden</a:t>
            </a: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15862759-4B65-DA5D-D135-D2168D5DE56D}"/>
              </a:ext>
            </a:extLst>
          </p:cNvPr>
          <p:cNvSpPr>
            <a:spLocks/>
          </p:cNvSpPr>
          <p:nvPr/>
        </p:nvSpPr>
        <p:spPr>
          <a:xfrm>
            <a:off x="9462974" y="4650301"/>
            <a:ext cx="1900800" cy="1900800"/>
          </a:xfrm>
          <a:prstGeom prst="ellipse">
            <a:avLst/>
          </a:prstGeom>
          <a:solidFill>
            <a:srgbClr val="39870C">
              <a:alpha val="5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r>
              <a:rPr lang="nl-NL" sz="1400" dirty="0"/>
              <a:t>Logboek </a:t>
            </a:r>
            <a:r>
              <a:rPr lang="nl-NL" sz="1400" dirty="0" err="1"/>
              <a:t>Data-verwerkingen</a:t>
            </a:r>
            <a:endParaRPr lang="nl-NL" sz="1400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86B078BE-F06E-1AB1-C09F-013478214739}"/>
              </a:ext>
            </a:extLst>
          </p:cNvPr>
          <p:cNvSpPr>
            <a:spLocks/>
          </p:cNvSpPr>
          <p:nvPr/>
        </p:nvSpPr>
        <p:spPr>
          <a:xfrm>
            <a:off x="109867" y="2478600"/>
            <a:ext cx="1900800" cy="1900800"/>
          </a:xfrm>
          <a:prstGeom prst="ellipse">
            <a:avLst/>
          </a:prstGeom>
          <a:solidFill>
            <a:srgbClr val="39870C">
              <a:alpha val="5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r>
              <a:rPr lang="nl-NL" sz="1600" dirty="0" err="1"/>
              <a:t>OAuth</a:t>
            </a:r>
            <a:r>
              <a:rPr lang="nl-NL" sz="1600" dirty="0"/>
              <a:t>/OIDC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398ACF8D-70AD-6821-7E68-75127D83F6D1}"/>
              </a:ext>
            </a:extLst>
          </p:cNvPr>
          <p:cNvCxnSpPr/>
          <p:nvPr/>
        </p:nvCxnSpPr>
        <p:spPr>
          <a:xfrm>
            <a:off x="2010666" y="3429000"/>
            <a:ext cx="6480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2A116016-AE21-7C79-8031-EBAC5766B4FD}"/>
              </a:ext>
            </a:extLst>
          </p:cNvPr>
          <p:cNvCxnSpPr>
            <a:cxnSpLocks/>
            <a:stCxn id="3" idx="2"/>
          </p:cNvCxnSpPr>
          <p:nvPr/>
        </p:nvCxnSpPr>
        <p:spPr>
          <a:xfrm flipH="1" flipV="1">
            <a:off x="7113181" y="967563"/>
            <a:ext cx="2349793" cy="2897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4D23C1C6-E19E-BBE1-0DAB-D951B42030ED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9239693" y="4136065"/>
            <a:ext cx="501647" cy="7926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al 19">
            <a:extLst>
              <a:ext uri="{FF2B5EF4-FFF2-40B4-BE49-F238E27FC236}">
                <a16:creationId xmlns:a16="http://schemas.microsoft.com/office/drawing/2014/main" id="{8ACD3310-C225-3C31-FD6D-912C525ABC9B}"/>
              </a:ext>
            </a:extLst>
          </p:cNvPr>
          <p:cNvSpPr>
            <a:spLocks/>
          </p:cNvSpPr>
          <p:nvPr/>
        </p:nvSpPr>
        <p:spPr>
          <a:xfrm>
            <a:off x="1708266" y="4957200"/>
            <a:ext cx="1900800" cy="1900800"/>
          </a:xfrm>
          <a:prstGeom prst="ellipse">
            <a:avLst/>
          </a:prstGeom>
          <a:solidFill>
            <a:srgbClr val="39870C">
              <a:alpha val="5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r>
              <a:rPr lang="nl-NL" sz="1600" dirty="0"/>
              <a:t>Website/app</a:t>
            </a: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300E9FB0-9B31-CF2F-AAC3-2FAA42979B7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609065" y="5907600"/>
            <a:ext cx="15120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92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48BD75-BD3B-FF94-1A24-D0246F9A3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082363" cy="1257300"/>
          </a:xfrm>
        </p:spPr>
        <p:txBody>
          <a:bodyPr/>
          <a:lstStyle/>
          <a:p>
            <a:r>
              <a:rPr lang="nl-NL" dirty="0"/>
              <a:t>Module relaties</a:t>
            </a:r>
          </a:p>
        </p:txBody>
      </p:sp>
      <p:graphicFrame>
        <p:nvGraphicFramePr>
          <p:cNvPr id="5" name="Tijdelijke aanduiding voor inhoud 4">
            <a:extLst>
              <a:ext uri="{FF2B5EF4-FFF2-40B4-BE49-F238E27FC236}">
                <a16:creationId xmlns:a16="http://schemas.microsoft.com/office/drawing/2014/main" id="{0EC22168-CBCD-A2C5-7DAC-63F1D49FE5A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vaal 2">
            <a:extLst>
              <a:ext uri="{FF2B5EF4-FFF2-40B4-BE49-F238E27FC236}">
                <a16:creationId xmlns:a16="http://schemas.microsoft.com/office/drawing/2014/main" id="{881FAF84-ED14-4B5E-B036-5D8000FAD415}"/>
              </a:ext>
            </a:extLst>
          </p:cNvPr>
          <p:cNvSpPr>
            <a:spLocks/>
          </p:cNvSpPr>
          <p:nvPr/>
        </p:nvSpPr>
        <p:spPr>
          <a:xfrm>
            <a:off x="9462974" y="306900"/>
            <a:ext cx="1900800" cy="1900800"/>
          </a:xfrm>
          <a:prstGeom prst="ellipse">
            <a:avLst/>
          </a:prstGeom>
          <a:solidFill>
            <a:srgbClr val="39870C">
              <a:alpha val="5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r>
              <a:rPr lang="nl-NL" sz="1600" dirty="0" err="1"/>
              <a:t>Geo</a:t>
            </a:r>
            <a:r>
              <a:rPr lang="nl-NL" sz="1600" dirty="0"/>
              <a:t>-standaarden</a:t>
            </a: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15862759-4B65-DA5D-D135-D2168D5DE56D}"/>
              </a:ext>
            </a:extLst>
          </p:cNvPr>
          <p:cNvSpPr>
            <a:spLocks/>
          </p:cNvSpPr>
          <p:nvPr/>
        </p:nvSpPr>
        <p:spPr>
          <a:xfrm>
            <a:off x="9462974" y="4650301"/>
            <a:ext cx="1900800" cy="1900800"/>
          </a:xfrm>
          <a:prstGeom prst="ellipse">
            <a:avLst/>
          </a:prstGeom>
          <a:solidFill>
            <a:srgbClr val="39870C">
              <a:alpha val="5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r>
              <a:rPr lang="nl-NL" sz="1400" dirty="0"/>
              <a:t>Logboek </a:t>
            </a:r>
            <a:r>
              <a:rPr lang="nl-NL" sz="1400" dirty="0" err="1"/>
              <a:t>Data-verwerkingen</a:t>
            </a:r>
            <a:endParaRPr lang="nl-NL" sz="1400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86B078BE-F06E-1AB1-C09F-013478214739}"/>
              </a:ext>
            </a:extLst>
          </p:cNvPr>
          <p:cNvSpPr>
            <a:spLocks/>
          </p:cNvSpPr>
          <p:nvPr/>
        </p:nvSpPr>
        <p:spPr>
          <a:xfrm>
            <a:off x="109867" y="2478600"/>
            <a:ext cx="1900800" cy="1900800"/>
          </a:xfrm>
          <a:prstGeom prst="ellipse">
            <a:avLst/>
          </a:prstGeom>
          <a:solidFill>
            <a:srgbClr val="39870C">
              <a:alpha val="5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r>
              <a:rPr lang="nl-NL" sz="1600" dirty="0" err="1"/>
              <a:t>OAuth</a:t>
            </a:r>
            <a:r>
              <a:rPr lang="nl-NL" sz="1600" dirty="0"/>
              <a:t>/OIDC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398ACF8D-70AD-6821-7E68-75127D83F6D1}"/>
              </a:ext>
            </a:extLst>
          </p:cNvPr>
          <p:cNvCxnSpPr/>
          <p:nvPr/>
        </p:nvCxnSpPr>
        <p:spPr>
          <a:xfrm>
            <a:off x="2010666" y="3429000"/>
            <a:ext cx="6480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2A116016-AE21-7C79-8031-EBAC5766B4FD}"/>
              </a:ext>
            </a:extLst>
          </p:cNvPr>
          <p:cNvCxnSpPr>
            <a:cxnSpLocks/>
            <a:stCxn id="3" idx="2"/>
          </p:cNvCxnSpPr>
          <p:nvPr/>
        </p:nvCxnSpPr>
        <p:spPr>
          <a:xfrm flipH="1" flipV="1">
            <a:off x="7113181" y="967563"/>
            <a:ext cx="2349793" cy="2897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4D23C1C6-E19E-BBE1-0DAB-D951B42030ED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9239693" y="4136065"/>
            <a:ext cx="501647" cy="7926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al 19">
            <a:extLst>
              <a:ext uri="{FF2B5EF4-FFF2-40B4-BE49-F238E27FC236}">
                <a16:creationId xmlns:a16="http://schemas.microsoft.com/office/drawing/2014/main" id="{8ACD3310-C225-3C31-FD6D-912C525ABC9B}"/>
              </a:ext>
            </a:extLst>
          </p:cNvPr>
          <p:cNvSpPr>
            <a:spLocks/>
          </p:cNvSpPr>
          <p:nvPr/>
        </p:nvSpPr>
        <p:spPr>
          <a:xfrm>
            <a:off x="1708266" y="4957200"/>
            <a:ext cx="1900800" cy="1900800"/>
          </a:xfrm>
          <a:prstGeom prst="ellipse">
            <a:avLst/>
          </a:prstGeom>
          <a:solidFill>
            <a:srgbClr val="39870C">
              <a:alpha val="5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r>
              <a:rPr lang="nl-NL" sz="1600" dirty="0"/>
              <a:t>Website/app</a:t>
            </a: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300E9FB0-9B31-CF2F-AAC3-2FAA42979B7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609065" y="5907600"/>
            <a:ext cx="15120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al 6">
            <a:extLst>
              <a:ext uri="{FF2B5EF4-FFF2-40B4-BE49-F238E27FC236}">
                <a16:creationId xmlns:a16="http://schemas.microsoft.com/office/drawing/2014/main" id="{DD6D2FAE-2325-6562-3CD1-E3AC1D3C0D56}"/>
              </a:ext>
            </a:extLst>
          </p:cNvPr>
          <p:cNvSpPr/>
          <p:nvPr/>
        </p:nvSpPr>
        <p:spPr>
          <a:xfrm>
            <a:off x="1" y="2105247"/>
            <a:ext cx="4837814" cy="263687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385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94D1199-0363-5C21-A114-2E999F1C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Stand van zaken ADR 2.0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4DCAB53-B56B-D176-45B2-C3B66B2CE5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045" y="1863000"/>
            <a:ext cx="10944000" cy="4351338"/>
          </a:xfrm>
        </p:spPr>
        <p:txBody>
          <a:bodyPr numCol="1" anchor="ctr"/>
          <a:lstStyle/>
          <a:p>
            <a:pPr>
              <a:lnSpc>
                <a:spcPct val="250000"/>
              </a:lnSpc>
            </a:pPr>
            <a:r>
              <a:rPr lang="nl-NL" sz="1600" dirty="0"/>
              <a:t>Bundelen met ADR-</a:t>
            </a:r>
            <a:r>
              <a:rPr lang="nl-NL" sz="1600" dirty="0" err="1"/>
              <a:t>Core</a:t>
            </a:r>
            <a:r>
              <a:rPr lang="nl-NL" sz="1600" dirty="0"/>
              <a:t> lijkt op </a:t>
            </a:r>
            <a:r>
              <a:rPr lang="nl-NL" sz="1600" dirty="0" err="1"/>
              <a:t>Digikoppeling</a:t>
            </a:r>
            <a:endParaRPr lang="nl-NL" sz="1600" dirty="0"/>
          </a:p>
          <a:p>
            <a:pPr>
              <a:lnSpc>
                <a:spcPct val="250000"/>
              </a:lnSpc>
            </a:pPr>
            <a:r>
              <a:rPr lang="nl-NL" sz="1600" dirty="0"/>
              <a:t>Bundelen met gerelateerde standaarden lijkt op </a:t>
            </a:r>
            <a:r>
              <a:rPr lang="nl-NL" sz="1600" dirty="0" err="1"/>
              <a:t>Geo</a:t>
            </a:r>
            <a:r>
              <a:rPr lang="nl-NL" sz="1600" dirty="0"/>
              <a:t>-standaarden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Impact op “Uitstekend beheer”, dus snelheid</a:t>
            </a:r>
          </a:p>
        </p:txBody>
      </p:sp>
    </p:spTree>
    <p:extLst>
      <p:ext uri="{BB962C8B-B14F-4D97-AF65-F5344CB8AC3E}">
        <p14:creationId xmlns:p14="http://schemas.microsoft.com/office/powerpoint/2010/main" val="3804776501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e Logius  (8.2) 071222">
  <a:themeElements>
    <a:clrScheme name="Logius1">
      <a:dk1>
        <a:sysClr val="windowText" lastClr="000000"/>
      </a:dk1>
      <a:lt1>
        <a:sysClr val="window" lastClr="FFFFFF"/>
      </a:lt1>
      <a:dk2>
        <a:srgbClr val="39870C"/>
      </a:dk2>
      <a:lt2>
        <a:srgbClr val="E7E6E6"/>
      </a:lt2>
      <a:accent1>
        <a:srgbClr val="39870C"/>
      </a:accent1>
      <a:accent2>
        <a:srgbClr val="E17000"/>
      </a:accent2>
      <a:accent3>
        <a:srgbClr val="8FCAE7"/>
      </a:accent3>
      <a:accent4>
        <a:srgbClr val="FFB612"/>
      </a:accent4>
      <a:accent5>
        <a:srgbClr val="76D2B6"/>
      </a:accent5>
      <a:accent6>
        <a:srgbClr val="275937"/>
      </a:accent6>
      <a:hlink>
        <a:srgbClr val="0563C1"/>
      </a:hlink>
      <a:folHlink>
        <a:srgbClr val="954F72"/>
      </a:folHlink>
    </a:clrScheme>
    <a:fontScheme name="Log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sz="2400" dirty="0" err="1" smtClean="0"/>
        </a:defPPr>
      </a:lstStyle>
    </a:txDef>
  </a:objectDefaults>
  <a:extraClrSchemeLst/>
  <a:custClrLst>
    <a:custClr name="Groen">
      <a:srgbClr val="39870C"/>
    </a:custClr>
    <a:custClr name="Oranje">
      <a:srgbClr val="E17000"/>
    </a:custClr>
    <a:custClr name="Licht blauw">
      <a:srgbClr val="8FCAE7"/>
    </a:custClr>
    <a:custClr name="Geel">
      <a:srgbClr val="FFB612"/>
    </a:custClr>
    <a:custClr name="Mint groen">
      <a:srgbClr val="76D2B6"/>
    </a:custClr>
    <a:custClr name="Donker groen">
      <a:srgbClr val="27593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  <a:custClr name="Groen achtergrond">
      <a:srgbClr val="D7E7CE"/>
    </a:custClr>
    <a:custClr name="Oranje achtergrond">
      <a:srgbClr val="F9E2CC"/>
    </a:custClr>
    <a:custClr name="Licht blauw achtergrond">
      <a:srgbClr val="E9F4FA"/>
    </a:custClr>
    <a:custClr name="Geel achtergrond">
      <a:srgbClr val="FFF0D0"/>
    </a:custClr>
    <a:custClr name="Mint groen achtergrond">
      <a:srgbClr val="E4F6F0"/>
    </a:custClr>
    <a:custClr name="Donker groen achtergrond">
      <a:srgbClr val="D4DED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</a:custClrLst>
  <a:extLst>
    <a:ext uri="{05A4C25C-085E-4340-85A3-A5531E510DB2}">
      <thm15:themeFamily xmlns:thm15="http://schemas.microsoft.com/office/thememl/2012/main" name="Logius-basis.potx" id="{8D478C09-9951-458B-AC9A-452CE5F3AD1A}" vid="{04410D83-B0F7-4032-98FF-F98D01A972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Presentatie Logius  (8.2) 071222</Template>
  <TotalTime>0</TotalTime>
  <Words>699</Words>
  <Application>Microsoft Office PowerPoint</Application>
  <PresentationFormat>Breedbeeld</PresentationFormat>
  <Paragraphs>104</Paragraphs>
  <Slides>26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0" baseType="lpstr">
      <vt:lpstr>Arial</vt:lpstr>
      <vt:lpstr>Roboto Mono</vt:lpstr>
      <vt:lpstr>Verdana</vt:lpstr>
      <vt:lpstr>Presentatie Logius  (8.2) 071222</vt:lpstr>
      <vt:lpstr>Kennisplatform API’s API Design Rules</vt:lpstr>
      <vt:lpstr>PowerPoint-presentatie</vt:lpstr>
      <vt:lpstr>PowerPoint-presentatie</vt:lpstr>
      <vt:lpstr>Stand van zaken ADR 2.0</vt:lpstr>
      <vt:lpstr>Stand van zaken ADR 2.0</vt:lpstr>
      <vt:lpstr>Module relaties</vt:lpstr>
      <vt:lpstr>Module relaties</vt:lpstr>
      <vt:lpstr>Module relaties</vt:lpstr>
      <vt:lpstr>Stand van zaken ADR 2.0</vt:lpstr>
      <vt:lpstr>Scope ADR 2.1</vt:lpstr>
      <vt:lpstr>Scope ADR 2.1</vt:lpstr>
      <vt:lpstr>Scope ADR 2.1</vt:lpstr>
      <vt:lpstr>Scope ADR 2.1</vt:lpstr>
      <vt:lpstr>Standaard + linter</vt:lpstr>
      <vt:lpstr>Standaard + linter</vt:lpstr>
      <vt:lpstr>PowerPoint-presentatie</vt:lpstr>
      <vt:lpstr>Standaard + linter</vt:lpstr>
      <vt:lpstr>Standaard + developer.overheid.nl</vt:lpstr>
      <vt:lpstr>Standaard + developer.overheid.nl</vt:lpstr>
      <vt:lpstr>PowerPoint-presentatie</vt:lpstr>
      <vt:lpstr>PowerPoint-presentatie</vt:lpstr>
      <vt:lpstr>Standaard + Kennisplatform API’s</vt:lpstr>
      <vt:lpstr>Standaard + Kennisplatform API’s</vt:lpstr>
      <vt:lpstr>Standaard + Kennisplatform API’s</vt:lpstr>
      <vt:lpstr>PowerPoint-presentatie</vt:lpstr>
      <vt:lpstr>Kennisplatform API’s API Design Rules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Lippe, Tim van der</dc:creator>
  <cp:lastModifiedBy>Lippe, Tim van der</cp:lastModifiedBy>
  <cp:revision>19</cp:revision>
  <dcterms:created xsi:type="dcterms:W3CDTF">2025-01-31T10:22:23Z</dcterms:created>
  <dcterms:modified xsi:type="dcterms:W3CDTF">2025-03-31T09:26:51Z</dcterms:modified>
</cp:coreProperties>
</file>